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4" r:id="rId2"/>
  </p:sldMasterIdLst>
  <p:handoutMasterIdLst>
    <p:handoutMasterId r:id="rId21"/>
  </p:handoutMasterIdLst>
  <p:sldIdLst>
    <p:sldId id="256" r:id="rId3"/>
    <p:sldId id="284" r:id="rId4"/>
    <p:sldId id="285" r:id="rId5"/>
    <p:sldId id="289" r:id="rId6"/>
    <p:sldId id="322" r:id="rId7"/>
    <p:sldId id="287" r:id="rId8"/>
    <p:sldId id="331" r:id="rId9"/>
    <p:sldId id="337" r:id="rId10"/>
    <p:sldId id="332" r:id="rId11"/>
    <p:sldId id="333" r:id="rId12"/>
    <p:sldId id="334" r:id="rId13"/>
    <p:sldId id="335" r:id="rId14"/>
    <p:sldId id="336" r:id="rId15"/>
    <p:sldId id="319" r:id="rId16"/>
    <p:sldId id="277" r:id="rId17"/>
    <p:sldId id="280" r:id="rId18"/>
    <p:sldId id="329" r:id="rId19"/>
    <p:sldId id="330" r:id="rId20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ED7B1-BDCB-4CA1-BDAC-88E914C62C0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29D28-4C30-4220-B1F2-49F6B6562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9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Rectangle 59">
            <a:extLst>
              <a:ext uri="{FF2B5EF4-FFF2-40B4-BE49-F238E27FC236}">
                <a16:creationId xmlns:a16="http://schemas.microsoft.com/office/drawing/2014/main" id="{24D47433-5F39-4C8C-98F1-2503A073B8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8576" y="5335164"/>
            <a:ext cx="755905" cy="7341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>
            <a:extLst>
              <a:ext uri="{FF2B5EF4-FFF2-40B4-BE49-F238E27FC236}">
                <a16:creationId xmlns:a16="http://schemas.microsoft.com/office/drawing/2014/main" id="{76057938-C8CE-431C-9F5C-284D93D5D24E}"/>
              </a:ext>
            </a:extLst>
          </p:cNvPr>
          <p:cNvGrpSpPr>
            <a:grpSpLocks/>
          </p:cNvGrpSpPr>
          <p:nvPr/>
        </p:nvGrpSpPr>
        <p:grpSpPr bwMode="auto">
          <a:xfrm>
            <a:off x="150285" y="5980352"/>
            <a:ext cx="11914716" cy="631825"/>
            <a:chOff x="71" y="3751"/>
            <a:chExt cx="5629" cy="398"/>
          </a:xfrm>
        </p:grpSpPr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6DCDB00B-26C0-4E82-A55F-DF2630704D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6B46AD8D-0F27-4566-B08B-5D3CF67F8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98" name="Freeform 26">
              <a:extLst>
                <a:ext uri="{FF2B5EF4-FFF2-40B4-BE49-F238E27FC236}">
                  <a16:creationId xmlns:a16="http://schemas.microsoft.com/office/drawing/2014/main" id="{AF96CDCD-6D56-470D-AAA5-3525D774520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>
            <a:extLst>
              <a:ext uri="{FF2B5EF4-FFF2-40B4-BE49-F238E27FC236}">
                <a16:creationId xmlns:a16="http://schemas.microsoft.com/office/drawing/2014/main" id="{68326D64-C803-41BA-BA4E-E55555D59970}"/>
              </a:ext>
            </a:extLst>
          </p:cNvPr>
          <p:cNvSpPr>
            <a:spLocks/>
          </p:cNvSpPr>
          <p:nvPr/>
        </p:nvSpPr>
        <p:spPr bwMode="gray">
          <a:xfrm>
            <a:off x="114301" y="76201"/>
            <a:ext cx="11969751" cy="195261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Rectangle 28">
            <a:extLst>
              <a:ext uri="{FF2B5EF4-FFF2-40B4-BE49-F238E27FC236}">
                <a16:creationId xmlns:a16="http://schemas.microsoft.com/office/drawing/2014/main" id="{9436C531-5C56-4794-9809-448ABD78D1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1" y="6610351"/>
            <a:ext cx="11908367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>
            <a:extLst>
              <a:ext uri="{FF2B5EF4-FFF2-40B4-BE49-F238E27FC236}">
                <a16:creationId xmlns:a16="http://schemas.microsoft.com/office/drawing/2014/main" id="{1637650D-830F-4508-B61A-4ADFE2282CEF}"/>
              </a:ext>
            </a:extLst>
          </p:cNvPr>
          <p:cNvGrpSpPr>
            <a:grpSpLocks/>
          </p:cNvGrpSpPr>
          <p:nvPr/>
        </p:nvGrpSpPr>
        <p:grpSpPr bwMode="auto">
          <a:xfrm>
            <a:off x="114301" y="548680"/>
            <a:ext cx="11976100" cy="1131888"/>
            <a:chOff x="54" y="538"/>
            <a:chExt cx="5658" cy="713"/>
          </a:xfrm>
        </p:grpSpPr>
        <p:sp>
          <p:nvSpPr>
            <p:cNvPr id="3102" name="Freeform 30">
              <a:extLst>
                <a:ext uri="{FF2B5EF4-FFF2-40B4-BE49-F238E27FC236}">
                  <a16:creationId xmlns:a16="http://schemas.microsoft.com/office/drawing/2014/main" id="{6AD9FF9E-00EB-420B-8602-7B182765DD7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>
              <a:extLst>
                <a:ext uri="{FF2B5EF4-FFF2-40B4-BE49-F238E27FC236}">
                  <a16:creationId xmlns:a16="http://schemas.microsoft.com/office/drawing/2014/main" id="{18385340-569B-415B-989D-3C4F3CAE059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216000" anchor="ctr" anchorCtr="0"/>
            <a:lstStyle/>
            <a:p>
              <a:pPr marL="17002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700213" algn="l"/>
                </a:tabLst>
                <a:defRPr/>
              </a:pPr>
              <a:r>
                <a:rPr lang="ru-RU" sz="1600" b="1" dirty="0">
                  <a:solidFill>
                    <a:srgbClr val="FFFFFF"/>
                  </a:solidFill>
                </a:rPr>
                <a:t>ГОСУДАРСТВЕННОЕ КАЗЕННОЕ УЧРЕЖДЕНИЕ ДОПОЛНИТЕЛЬНОГО ПРОФЕССИОНАЛЬНОГО ОБРАЗОВАНИЯ СТАВРОПОЛЬСКОГО КРАЯ «ЦЕНТР ПОДДЕРЖКИ ОСУЩЕСТВЛЕНИЯ ЗАКУПОК»</a:t>
              </a:r>
            </a:p>
          </p:txBody>
        </p:sp>
        <p:sp>
          <p:nvSpPr>
            <p:cNvPr id="3104" name="Freeform 32">
              <a:extLst>
                <a:ext uri="{FF2B5EF4-FFF2-40B4-BE49-F238E27FC236}">
                  <a16:creationId xmlns:a16="http://schemas.microsoft.com/office/drawing/2014/main" id="{6BABA346-1E9D-42B5-BA4E-EF59087ABF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" y="1058"/>
              <a:ext cx="1496" cy="102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  <a:gd name="connsiteX0" fmla="*/ 10000 w 10000"/>
                <a:gd name="connsiteY0" fmla="*/ 89 h 10000"/>
                <a:gd name="connsiteX1" fmla="*/ 8757 w 10000"/>
                <a:gd name="connsiteY1" fmla="*/ 10000 h 10000"/>
                <a:gd name="connsiteX2" fmla="*/ 0 w 10000"/>
                <a:gd name="connsiteY2" fmla="*/ 9821 h 10000"/>
                <a:gd name="connsiteX3" fmla="*/ 0 w 10000"/>
                <a:gd name="connsiteY3" fmla="*/ 4375 h 10000"/>
                <a:gd name="connsiteX4" fmla="*/ 7424 w 10000"/>
                <a:gd name="connsiteY4" fmla="*/ 4464 h 10000"/>
                <a:gd name="connsiteX5" fmla="*/ 7931 w 10000"/>
                <a:gd name="connsiteY5" fmla="*/ 0 h 10000"/>
                <a:gd name="connsiteX6" fmla="*/ 10000 w 10000"/>
                <a:gd name="connsiteY6" fmla="*/ 89 h 10000"/>
                <a:gd name="connsiteX0" fmla="*/ 10000 w 10000"/>
                <a:gd name="connsiteY0" fmla="*/ 89 h 10000"/>
                <a:gd name="connsiteX1" fmla="*/ 8757 w 10000"/>
                <a:gd name="connsiteY1" fmla="*/ 10000 h 10000"/>
                <a:gd name="connsiteX2" fmla="*/ 0 w 10000"/>
                <a:gd name="connsiteY2" fmla="*/ 9821 h 10000"/>
                <a:gd name="connsiteX3" fmla="*/ 0 w 10000"/>
                <a:gd name="connsiteY3" fmla="*/ 4375 h 10000"/>
                <a:gd name="connsiteX4" fmla="*/ 5495 w 10000"/>
                <a:gd name="connsiteY4" fmla="*/ 4324 h 10000"/>
                <a:gd name="connsiteX5" fmla="*/ 7424 w 10000"/>
                <a:gd name="connsiteY5" fmla="*/ 4464 h 10000"/>
                <a:gd name="connsiteX6" fmla="*/ 7931 w 10000"/>
                <a:gd name="connsiteY6" fmla="*/ 0 h 10000"/>
                <a:gd name="connsiteX7" fmla="*/ 10000 w 10000"/>
                <a:gd name="connsiteY7" fmla="*/ 89 h 10000"/>
                <a:gd name="connsiteX0" fmla="*/ 10000 w 10000"/>
                <a:gd name="connsiteY0" fmla="*/ 89 h 10000"/>
                <a:gd name="connsiteX1" fmla="*/ 8757 w 10000"/>
                <a:gd name="connsiteY1" fmla="*/ 10000 h 10000"/>
                <a:gd name="connsiteX2" fmla="*/ 0 w 10000"/>
                <a:gd name="connsiteY2" fmla="*/ 9821 h 10000"/>
                <a:gd name="connsiteX3" fmla="*/ 0 w 10000"/>
                <a:gd name="connsiteY3" fmla="*/ 4375 h 10000"/>
                <a:gd name="connsiteX4" fmla="*/ 5495 w 10000"/>
                <a:gd name="connsiteY4" fmla="*/ 4324 h 10000"/>
                <a:gd name="connsiteX5" fmla="*/ 7931 w 10000"/>
                <a:gd name="connsiteY5" fmla="*/ 0 h 10000"/>
                <a:gd name="connsiteX6" fmla="*/ 10000 w 10000"/>
                <a:gd name="connsiteY6" fmla="*/ 89 h 10000"/>
                <a:gd name="connsiteX0" fmla="*/ 10000 w 10000"/>
                <a:gd name="connsiteY0" fmla="*/ 663 h 10574"/>
                <a:gd name="connsiteX1" fmla="*/ 8757 w 10000"/>
                <a:gd name="connsiteY1" fmla="*/ 10574 h 10574"/>
                <a:gd name="connsiteX2" fmla="*/ 0 w 10000"/>
                <a:gd name="connsiteY2" fmla="*/ 10395 h 10574"/>
                <a:gd name="connsiteX3" fmla="*/ 0 w 10000"/>
                <a:gd name="connsiteY3" fmla="*/ 4949 h 10574"/>
                <a:gd name="connsiteX4" fmla="*/ 5495 w 10000"/>
                <a:gd name="connsiteY4" fmla="*/ 4898 h 10574"/>
                <a:gd name="connsiteX5" fmla="*/ 6738 w 10000"/>
                <a:gd name="connsiteY5" fmla="*/ 0 h 10574"/>
                <a:gd name="connsiteX6" fmla="*/ 7931 w 10000"/>
                <a:gd name="connsiteY6" fmla="*/ 574 h 10574"/>
                <a:gd name="connsiteX7" fmla="*/ 10000 w 10000"/>
                <a:gd name="connsiteY7" fmla="*/ 663 h 10574"/>
                <a:gd name="connsiteX0" fmla="*/ 10000 w 10000"/>
                <a:gd name="connsiteY0" fmla="*/ 663 h 10574"/>
                <a:gd name="connsiteX1" fmla="*/ 8757 w 10000"/>
                <a:gd name="connsiteY1" fmla="*/ 10574 h 10574"/>
                <a:gd name="connsiteX2" fmla="*/ 0 w 10000"/>
                <a:gd name="connsiteY2" fmla="*/ 10395 h 10574"/>
                <a:gd name="connsiteX3" fmla="*/ 0 w 10000"/>
                <a:gd name="connsiteY3" fmla="*/ 4949 h 10574"/>
                <a:gd name="connsiteX4" fmla="*/ 5495 w 10000"/>
                <a:gd name="connsiteY4" fmla="*/ 4898 h 10574"/>
                <a:gd name="connsiteX5" fmla="*/ 6738 w 10000"/>
                <a:gd name="connsiteY5" fmla="*/ 0 h 10574"/>
                <a:gd name="connsiteX6" fmla="*/ 7931 w 10000"/>
                <a:gd name="connsiteY6" fmla="*/ 574 h 10574"/>
                <a:gd name="connsiteX7" fmla="*/ 10000 w 10000"/>
                <a:gd name="connsiteY7" fmla="*/ 663 h 10574"/>
                <a:gd name="connsiteX0" fmla="*/ 10000 w 10000"/>
                <a:gd name="connsiteY0" fmla="*/ 663 h 10574"/>
                <a:gd name="connsiteX1" fmla="*/ 8757 w 10000"/>
                <a:gd name="connsiteY1" fmla="*/ 10574 h 10574"/>
                <a:gd name="connsiteX2" fmla="*/ 0 w 10000"/>
                <a:gd name="connsiteY2" fmla="*/ 10395 h 10574"/>
                <a:gd name="connsiteX3" fmla="*/ 0 w 10000"/>
                <a:gd name="connsiteY3" fmla="*/ 4949 h 10574"/>
                <a:gd name="connsiteX4" fmla="*/ 5495 w 10000"/>
                <a:gd name="connsiteY4" fmla="*/ 4898 h 10574"/>
                <a:gd name="connsiteX5" fmla="*/ 6738 w 10000"/>
                <a:gd name="connsiteY5" fmla="*/ 0 h 10574"/>
                <a:gd name="connsiteX6" fmla="*/ 7931 w 10000"/>
                <a:gd name="connsiteY6" fmla="*/ 574 h 10574"/>
                <a:gd name="connsiteX7" fmla="*/ 10000 w 10000"/>
                <a:gd name="connsiteY7" fmla="*/ 663 h 10574"/>
                <a:gd name="connsiteX0" fmla="*/ 10000 w 10000"/>
                <a:gd name="connsiteY0" fmla="*/ 663 h 10574"/>
                <a:gd name="connsiteX1" fmla="*/ 8757 w 10000"/>
                <a:gd name="connsiteY1" fmla="*/ 10574 h 10574"/>
                <a:gd name="connsiteX2" fmla="*/ 0 w 10000"/>
                <a:gd name="connsiteY2" fmla="*/ 10395 h 10574"/>
                <a:gd name="connsiteX3" fmla="*/ 0 w 10000"/>
                <a:gd name="connsiteY3" fmla="*/ 4949 h 10574"/>
                <a:gd name="connsiteX4" fmla="*/ 5495 w 10000"/>
                <a:gd name="connsiteY4" fmla="*/ 4898 h 10574"/>
                <a:gd name="connsiteX5" fmla="*/ 6738 w 10000"/>
                <a:gd name="connsiteY5" fmla="*/ 0 h 10574"/>
                <a:gd name="connsiteX6" fmla="*/ 10000 w 10000"/>
                <a:gd name="connsiteY6" fmla="*/ 663 h 10574"/>
                <a:gd name="connsiteX0" fmla="*/ 10000 w 10000"/>
                <a:gd name="connsiteY0" fmla="*/ 358 h 10269"/>
                <a:gd name="connsiteX1" fmla="*/ 8757 w 10000"/>
                <a:gd name="connsiteY1" fmla="*/ 10269 h 10269"/>
                <a:gd name="connsiteX2" fmla="*/ 0 w 10000"/>
                <a:gd name="connsiteY2" fmla="*/ 10090 h 10269"/>
                <a:gd name="connsiteX3" fmla="*/ 0 w 10000"/>
                <a:gd name="connsiteY3" fmla="*/ 4644 h 10269"/>
                <a:gd name="connsiteX4" fmla="*/ 5495 w 10000"/>
                <a:gd name="connsiteY4" fmla="*/ 4593 h 10269"/>
                <a:gd name="connsiteX5" fmla="*/ 6237 w 10000"/>
                <a:gd name="connsiteY5" fmla="*/ 0 h 10269"/>
                <a:gd name="connsiteX6" fmla="*/ 10000 w 10000"/>
                <a:gd name="connsiteY6" fmla="*/ 358 h 10269"/>
                <a:gd name="connsiteX0" fmla="*/ 10000 w 10000"/>
                <a:gd name="connsiteY0" fmla="*/ 358 h 10269"/>
                <a:gd name="connsiteX1" fmla="*/ 8757 w 10000"/>
                <a:gd name="connsiteY1" fmla="*/ 10269 h 10269"/>
                <a:gd name="connsiteX2" fmla="*/ 0 w 10000"/>
                <a:gd name="connsiteY2" fmla="*/ 10090 h 10269"/>
                <a:gd name="connsiteX3" fmla="*/ 0 w 10000"/>
                <a:gd name="connsiteY3" fmla="*/ 4644 h 10269"/>
                <a:gd name="connsiteX4" fmla="*/ 5234 w 10000"/>
                <a:gd name="connsiteY4" fmla="*/ 4745 h 10269"/>
                <a:gd name="connsiteX5" fmla="*/ 6237 w 10000"/>
                <a:gd name="connsiteY5" fmla="*/ 0 h 10269"/>
                <a:gd name="connsiteX6" fmla="*/ 10000 w 10000"/>
                <a:gd name="connsiteY6" fmla="*/ 358 h 10269"/>
                <a:gd name="connsiteX0" fmla="*/ 10000 w 10000"/>
                <a:gd name="connsiteY0" fmla="*/ 358 h 10269"/>
                <a:gd name="connsiteX1" fmla="*/ 8757 w 10000"/>
                <a:gd name="connsiteY1" fmla="*/ 10269 h 10269"/>
                <a:gd name="connsiteX2" fmla="*/ 0 w 10000"/>
                <a:gd name="connsiteY2" fmla="*/ 10090 h 10269"/>
                <a:gd name="connsiteX3" fmla="*/ 0 w 10000"/>
                <a:gd name="connsiteY3" fmla="*/ 4644 h 10269"/>
                <a:gd name="connsiteX4" fmla="*/ 5234 w 10000"/>
                <a:gd name="connsiteY4" fmla="*/ 4745 h 10269"/>
                <a:gd name="connsiteX5" fmla="*/ 6237 w 10000"/>
                <a:gd name="connsiteY5" fmla="*/ 0 h 10269"/>
                <a:gd name="connsiteX6" fmla="*/ 10000 w 10000"/>
                <a:gd name="connsiteY6" fmla="*/ 358 h 10269"/>
                <a:gd name="connsiteX0" fmla="*/ 10000 w 10000"/>
                <a:gd name="connsiteY0" fmla="*/ 358 h 10269"/>
                <a:gd name="connsiteX1" fmla="*/ 8757 w 10000"/>
                <a:gd name="connsiteY1" fmla="*/ 10269 h 10269"/>
                <a:gd name="connsiteX2" fmla="*/ 0 w 10000"/>
                <a:gd name="connsiteY2" fmla="*/ 10090 h 10269"/>
                <a:gd name="connsiteX3" fmla="*/ 0 w 10000"/>
                <a:gd name="connsiteY3" fmla="*/ 4644 h 10269"/>
                <a:gd name="connsiteX4" fmla="*/ 5234 w 10000"/>
                <a:gd name="connsiteY4" fmla="*/ 4745 h 10269"/>
                <a:gd name="connsiteX5" fmla="*/ 6237 w 10000"/>
                <a:gd name="connsiteY5" fmla="*/ 0 h 10269"/>
                <a:gd name="connsiteX6" fmla="*/ 10000 w 10000"/>
                <a:gd name="connsiteY6" fmla="*/ 358 h 10269"/>
                <a:gd name="connsiteX0" fmla="*/ 10000 w 10000"/>
                <a:gd name="connsiteY0" fmla="*/ 358 h 10269"/>
                <a:gd name="connsiteX1" fmla="*/ 8757 w 10000"/>
                <a:gd name="connsiteY1" fmla="*/ 10269 h 10269"/>
                <a:gd name="connsiteX2" fmla="*/ 0 w 10000"/>
                <a:gd name="connsiteY2" fmla="*/ 10090 h 10269"/>
                <a:gd name="connsiteX3" fmla="*/ 0 w 10000"/>
                <a:gd name="connsiteY3" fmla="*/ 4644 h 10269"/>
                <a:gd name="connsiteX4" fmla="*/ 5234 w 10000"/>
                <a:gd name="connsiteY4" fmla="*/ 4745 h 10269"/>
                <a:gd name="connsiteX5" fmla="*/ 6237 w 10000"/>
                <a:gd name="connsiteY5" fmla="*/ 0 h 10269"/>
                <a:gd name="connsiteX6" fmla="*/ 10000 w 10000"/>
                <a:gd name="connsiteY6" fmla="*/ 358 h 10269"/>
                <a:gd name="connsiteX0" fmla="*/ 10000 w 10000"/>
                <a:gd name="connsiteY0" fmla="*/ 510 h 10421"/>
                <a:gd name="connsiteX1" fmla="*/ 8757 w 10000"/>
                <a:gd name="connsiteY1" fmla="*/ 10421 h 10421"/>
                <a:gd name="connsiteX2" fmla="*/ 0 w 10000"/>
                <a:gd name="connsiteY2" fmla="*/ 10242 h 10421"/>
                <a:gd name="connsiteX3" fmla="*/ 0 w 10000"/>
                <a:gd name="connsiteY3" fmla="*/ 4796 h 10421"/>
                <a:gd name="connsiteX4" fmla="*/ 5234 w 10000"/>
                <a:gd name="connsiteY4" fmla="*/ 4897 h 10421"/>
                <a:gd name="connsiteX5" fmla="*/ 6046 w 10000"/>
                <a:gd name="connsiteY5" fmla="*/ 0 h 10421"/>
                <a:gd name="connsiteX6" fmla="*/ 10000 w 10000"/>
                <a:gd name="connsiteY6" fmla="*/ 510 h 10421"/>
                <a:gd name="connsiteX0" fmla="*/ 10000 w 10000"/>
                <a:gd name="connsiteY0" fmla="*/ 817 h 10728"/>
                <a:gd name="connsiteX1" fmla="*/ 8757 w 10000"/>
                <a:gd name="connsiteY1" fmla="*/ 10728 h 10728"/>
                <a:gd name="connsiteX2" fmla="*/ 0 w 10000"/>
                <a:gd name="connsiteY2" fmla="*/ 10549 h 10728"/>
                <a:gd name="connsiteX3" fmla="*/ 0 w 10000"/>
                <a:gd name="connsiteY3" fmla="*/ 5103 h 10728"/>
                <a:gd name="connsiteX4" fmla="*/ 5234 w 10000"/>
                <a:gd name="connsiteY4" fmla="*/ 5204 h 10728"/>
                <a:gd name="connsiteX5" fmla="*/ 5966 w 10000"/>
                <a:gd name="connsiteY5" fmla="*/ 0 h 10728"/>
                <a:gd name="connsiteX6" fmla="*/ 10000 w 10000"/>
                <a:gd name="connsiteY6" fmla="*/ 817 h 10728"/>
                <a:gd name="connsiteX0" fmla="*/ 10000 w 10000"/>
                <a:gd name="connsiteY0" fmla="*/ 664 h 10575"/>
                <a:gd name="connsiteX1" fmla="*/ 8757 w 10000"/>
                <a:gd name="connsiteY1" fmla="*/ 10575 h 10575"/>
                <a:gd name="connsiteX2" fmla="*/ 0 w 10000"/>
                <a:gd name="connsiteY2" fmla="*/ 10396 h 10575"/>
                <a:gd name="connsiteX3" fmla="*/ 0 w 10000"/>
                <a:gd name="connsiteY3" fmla="*/ 4950 h 10575"/>
                <a:gd name="connsiteX4" fmla="*/ 5234 w 10000"/>
                <a:gd name="connsiteY4" fmla="*/ 5051 h 10575"/>
                <a:gd name="connsiteX5" fmla="*/ 5966 w 10000"/>
                <a:gd name="connsiteY5" fmla="*/ 0 h 10575"/>
                <a:gd name="connsiteX6" fmla="*/ 10000 w 10000"/>
                <a:gd name="connsiteY6" fmla="*/ 664 h 10575"/>
                <a:gd name="connsiteX0" fmla="*/ 10000 w 10000"/>
                <a:gd name="connsiteY0" fmla="*/ 511 h 10422"/>
                <a:gd name="connsiteX1" fmla="*/ 8757 w 10000"/>
                <a:gd name="connsiteY1" fmla="*/ 10422 h 10422"/>
                <a:gd name="connsiteX2" fmla="*/ 0 w 10000"/>
                <a:gd name="connsiteY2" fmla="*/ 10243 h 10422"/>
                <a:gd name="connsiteX3" fmla="*/ 0 w 10000"/>
                <a:gd name="connsiteY3" fmla="*/ 4797 h 10422"/>
                <a:gd name="connsiteX4" fmla="*/ 5234 w 10000"/>
                <a:gd name="connsiteY4" fmla="*/ 4898 h 10422"/>
                <a:gd name="connsiteX5" fmla="*/ 5836 w 10000"/>
                <a:gd name="connsiteY5" fmla="*/ 0 h 10422"/>
                <a:gd name="connsiteX6" fmla="*/ 10000 w 10000"/>
                <a:gd name="connsiteY6" fmla="*/ 511 h 1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422">
                  <a:moveTo>
                    <a:pt x="10000" y="511"/>
                  </a:moveTo>
                  <a:lnTo>
                    <a:pt x="8757" y="10422"/>
                  </a:lnTo>
                  <a:lnTo>
                    <a:pt x="0" y="10243"/>
                  </a:lnTo>
                  <a:lnTo>
                    <a:pt x="0" y="4797"/>
                  </a:lnTo>
                  <a:lnTo>
                    <a:pt x="5234" y="4898"/>
                  </a:lnTo>
                  <a:cubicBezTo>
                    <a:pt x="5435" y="3265"/>
                    <a:pt x="5635" y="1633"/>
                    <a:pt x="5836" y="0"/>
                  </a:cubicBezTo>
                  <a:lnTo>
                    <a:pt x="10000" y="51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>
            <a:extLst>
              <a:ext uri="{FF2B5EF4-FFF2-40B4-BE49-F238E27FC236}">
                <a16:creationId xmlns:a16="http://schemas.microsoft.com/office/drawing/2014/main" id="{4ECD1515-D4AA-47E1-A10D-7C2482AAD6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1" y="319285"/>
            <a:ext cx="11976100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>
            <a:extLst>
              <a:ext uri="{FF2B5EF4-FFF2-40B4-BE49-F238E27FC236}">
                <a16:creationId xmlns:a16="http://schemas.microsoft.com/office/drawing/2014/main" id="{9DD92713-CC87-4177-A20F-CED5E8A2B1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91213" y="5378030"/>
            <a:ext cx="755905" cy="6912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5895592-1122-4A33-85D1-CBDC75FED9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33233" y="6445250"/>
            <a:ext cx="398780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78AAA171-644C-43DC-94CA-C13E88436F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59200" y="2819401"/>
            <a:ext cx="8026400" cy="1470025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9585A-BB46-4C97-8FBB-82C899DF5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" y="580747"/>
            <a:ext cx="719969" cy="793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F8E726-4D55-49B1-8961-380D25AD950F}"/>
              </a:ext>
            </a:extLst>
          </p:cNvPr>
          <p:cNvSpPr txBox="1"/>
          <p:nvPr/>
        </p:nvSpPr>
        <p:spPr>
          <a:xfrm>
            <a:off x="9263048" y="6228316"/>
            <a:ext cx="294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i="1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info@cpoz.stav-zakupki.ru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56924D-C8A2-483E-A5B1-17D57D5F9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96" y="4458441"/>
            <a:ext cx="755905" cy="742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48567-BA40-446A-BA1F-064D75D06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"/>
          <a:stretch/>
        </p:blipFill>
        <p:spPr>
          <a:xfrm>
            <a:off x="846433" y="4526556"/>
            <a:ext cx="1023828" cy="8181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FA3286-65C1-47DE-879C-E3A35E4116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94" y="3702272"/>
            <a:ext cx="782085" cy="742951"/>
          </a:xfrm>
          <a:prstGeom prst="rect">
            <a:avLst/>
          </a:prstGeom>
        </p:spPr>
      </p:pic>
      <p:sp>
        <p:nvSpPr>
          <p:cNvPr id="29" name="Rectangle 59">
            <a:extLst>
              <a:ext uri="{FF2B5EF4-FFF2-40B4-BE49-F238E27FC236}">
                <a16:creationId xmlns:a16="http://schemas.microsoft.com/office/drawing/2014/main" id="{F95BB4DB-E060-4011-8215-45775079CE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5787" y="3669994"/>
            <a:ext cx="755905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42">
            <a:extLst>
              <a:ext uri="{FF2B5EF4-FFF2-40B4-BE49-F238E27FC236}">
                <a16:creationId xmlns:a16="http://schemas.microsoft.com/office/drawing/2014/main" id="{7CF6B6CC-3262-45EB-8616-DE0D831B2D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7031" y="4473947"/>
            <a:ext cx="754290" cy="7445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D0ECB0-C91B-4DA8-9B0D-787A6E67C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1" b="-7425"/>
          <a:stretch/>
        </p:blipFill>
        <p:spPr>
          <a:xfrm>
            <a:off x="2225375" y="5363770"/>
            <a:ext cx="755905" cy="742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441836-C5A2-440F-B884-56BF6CAEF5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77" y="2984475"/>
            <a:ext cx="738515" cy="5142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88398A-3ECF-4359-8F3B-7EDC2FAD5D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r="7735"/>
          <a:stretch/>
        </p:blipFill>
        <p:spPr>
          <a:xfrm>
            <a:off x="3360596" y="5363770"/>
            <a:ext cx="755905" cy="7055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CB5C54-226E-40FF-AE0E-73295873AE9E}"/>
              </a:ext>
            </a:extLst>
          </p:cNvPr>
          <p:cNvSpPr txBox="1"/>
          <p:nvPr/>
        </p:nvSpPr>
        <p:spPr>
          <a:xfrm>
            <a:off x="102547" y="6232956"/>
            <a:ext cx="191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i="1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(8652) </a:t>
            </a:r>
            <a:r>
              <a:rPr lang="ru-RU" altLang="ru-RU" i="1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74-78-79</a:t>
            </a:r>
            <a:endParaRPr lang="en-US" altLang="ru-RU" i="1" noProof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9616F-95D9-432F-9042-A2ECE2BC3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32F4C-8A31-4D69-B8B7-0AA63D2D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4E129-E175-4047-94B5-0748B22A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32117-A0D2-4B44-BEE9-3C3C9219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BFE87-A749-43F4-A561-32E39AE816F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099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EE94C4-301C-4AAF-B6C7-4DEF7BBCE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38126"/>
            <a:ext cx="2743200" cy="59340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8B9F7A-7C7F-4F22-9B37-B70CD7EB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38126"/>
            <a:ext cx="80264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173B0F-A185-4003-968F-448FDB71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53617-69BC-4246-9BBB-DADD41C0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2F475-ECDC-4F33-86E0-63265AEF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43CF8-4FC9-4A7A-93C1-BD6FF7C07A2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043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4E12D11-F240-48A4-A916-179EDF3B1A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438276"/>
            <a:ext cx="53848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287BF9-9500-4BF4-AD01-32055EE1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1" y="6311901"/>
            <a:ext cx="2283884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950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Rectangle 59">
            <a:extLst>
              <a:ext uri="{FF2B5EF4-FFF2-40B4-BE49-F238E27FC236}">
                <a16:creationId xmlns:a16="http://schemas.microsoft.com/office/drawing/2014/main" id="{24D47433-5F39-4C8C-98F1-2503A073B8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1184" y="5314950"/>
            <a:ext cx="99060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>
            <a:extLst>
              <a:ext uri="{FF2B5EF4-FFF2-40B4-BE49-F238E27FC236}">
                <a16:creationId xmlns:a16="http://schemas.microsoft.com/office/drawing/2014/main" id="{76057938-C8CE-431C-9F5C-284D93D5D24E}"/>
              </a:ext>
            </a:extLst>
          </p:cNvPr>
          <p:cNvGrpSpPr>
            <a:grpSpLocks/>
          </p:cNvGrpSpPr>
          <p:nvPr/>
        </p:nvGrpSpPr>
        <p:grpSpPr bwMode="auto">
          <a:xfrm>
            <a:off x="150285" y="5954714"/>
            <a:ext cx="11914716" cy="631825"/>
            <a:chOff x="71" y="3751"/>
            <a:chExt cx="5629" cy="398"/>
          </a:xfrm>
        </p:grpSpPr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6DCDB00B-26C0-4E82-A55F-DF2630704D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6B46AD8D-0F27-4566-B08B-5D3CF67F8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98" name="Freeform 26">
              <a:extLst>
                <a:ext uri="{FF2B5EF4-FFF2-40B4-BE49-F238E27FC236}">
                  <a16:creationId xmlns:a16="http://schemas.microsoft.com/office/drawing/2014/main" id="{AF96CDCD-6D56-470D-AAA5-3525D774520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>
            <a:extLst>
              <a:ext uri="{FF2B5EF4-FFF2-40B4-BE49-F238E27FC236}">
                <a16:creationId xmlns:a16="http://schemas.microsoft.com/office/drawing/2014/main" id="{68326D64-C803-41BA-BA4E-E55555D59970}"/>
              </a:ext>
            </a:extLst>
          </p:cNvPr>
          <p:cNvSpPr>
            <a:spLocks/>
          </p:cNvSpPr>
          <p:nvPr/>
        </p:nvSpPr>
        <p:spPr bwMode="gray">
          <a:xfrm>
            <a:off x="114301" y="76201"/>
            <a:ext cx="11969751" cy="195261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Rectangle 28">
            <a:extLst>
              <a:ext uri="{FF2B5EF4-FFF2-40B4-BE49-F238E27FC236}">
                <a16:creationId xmlns:a16="http://schemas.microsoft.com/office/drawing/2014/main" id="{9436C531-5C56-4794-9809-448ABD78D1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1" y="6610351"/>
            <a:ext cx="11908367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>
            <a:extLst>
              <a:ext uri="{FF2B5EF4-FFF2-40B4-BE49-F238E27FC236}">
                <a16:creationId xmlns:a16="http://schemas.microsoft.com/office/drawing/2014/main" id="{1637650D-830F-4508-B61A-4ADFE2282CEF}"/>
              </a:ext>
            </a:extLst>
          </p:cNvPr>
          <p:cNvGrpSpPr>
            <a:grpSpLocks/>
          </p:cNvGrpSpPr>
          <p:nvPr/>
        </p:nvGrpSpPr>
        <p:grpSpPr bwMode="auto">
          <a:xfrm>
            <a:off x="114301" y="548680"/>
            <a:ext cx="11976100" cy="1131888"/>
            <a:chOff x="54" y="538"/>
            <a:chExt cx="5658" cy="713"/>
          </a:xfrm>
        </p:grpSpPr>
        <p:sp>
          <p:nvSpPr>
            <p:cNvPr id="3102" name="Freeform 30">
              <a:extLst>
                <a:ext uri="{FF2B5EF4-FFF2-40B4-BE49-F238E27FC236}">
                  <a16:creationId xmlns:a16="http://schemas.microsoft.com/office/drawing/2014/main" id="{6AD9FF9E-00EB-420B-8602-7B182765DD7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>
              <a:extLst>
                <a:ext uri="{FF2B5EF4-FFF2-40B4-BE49-F238E27FC236}">
                  <a16:creationId xmlns:a16="http://schemas.microsoft.com/office/drawing/2014/main" id="{18385340-569B-415B-989D-3C4F3CAE059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216000" anchor="ctr" anchorCtr="0"/>
            <a:lstStyle/>
            <a:p>
              <a:pPr marL="17907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rgbClr val="FFFFFF"/>
                  </a:solidFill>
                </a:rPr>
                <a:t>ГОСУДАРСТВЕННОЕ КАЗЕННОЕ УЧРЕЖДЕНИЕ СТАВРОПОЛЬСКОГО КРАЯ </a:t>
              </a:r>
            </a:p>
            <a:p>
              <a:pPr marL="17907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rgbClr val="FFFFFF"/>
                  </a:solidFill>
                </a:rPr>
                <a:t>«ЦЕНТР ПОДДЕРЖКИ ОСУЩЕСТВЛЕНИЯ ЗАКУПОК</a:t>
              </a:r>
            </a:p>
          </p:txBody>
        </p:sp>
        <p:sp>
          <p:nvSpPr>
            <p:cNvPr id="3104" name="Freeform 32">
              <a:extLst>
                <a:ext uri="{FF2B5EF4-FFF2-40B4-BE49-F238E27FC236}">
                  <a16:creationId xmlns:a16="http://schemas.microsoft.com/office/drawing/2014/main" id="{6BABA346-1E9D-42B5-BA4E-EF59087ABF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>
            <a:extLst>
              <a:ext uri="{FF2B5EF4-FFF2-40B4-BE49-F238E27FC236}">
                <a16:creationId xmlns:a16="http://schemas.microsoft.com/office/drawing/2014/main" id="{4ECD1515-D4AA-47E1-A10D-7C2482AAD6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1" y="319285"/>
            <a:ext cx="11976100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>
            <a:extLst>
              <a:ext uri="{FF2B5EF4-FFF2-40B4-BE49-F238E27FC236}">
                <a16:creationId xmlns:a16="http://schemas.microsoft.com/office/drawing/2014/main" id="{9DD92713-CC87-4177-A20F-CED5E8A2B1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7267" y="4510089"/>
            <a:ext cx="988484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FEE4A2-10B0-4006-93FC-1DD782121F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09033" y="6445250"/>
            <a:ext cx="2940051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5895592-1122-4A33-85D1-CBDC75FED9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33233" y="6445250"/>
            <a:ext cx="398780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7E8008D-B551-4013-8CC6-A26C1EB973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600952" y="6445250"/>
            <a:ext cx="2940049" cy="317500"/>
          </a:xfrm>
        </p:spPr>
        <p:txBody>
          <a:bodyPr/>
          <a:lstStyle>
            <a:lvl1pPr>
              <a:defRPr/>
            </a:lvl1pPr>
          </a:lstStyle>
          <a:p>
            <a:fld id="{B3C07C0D-0B38-4F72-95A8-688039A77AC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78AAA171-644C-43DC-94CA-C13E88436F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59200" y="2819401"/>
            <a:ext cx="8026400" cy="1470025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9585A-BB46-4C97-8FBB-82C899DF5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2" y="580947"/>
            <a:ext cx="904627" cy="793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F8E726-4D55-49B1-8961-380D25AD950F}"/>
              </a:ext>
            </a:extLst>
          </p:cNvPr>
          <p:cNvSpPr txBox="1"/>
          <p:nvPr/>
        </p:nvSpPr>
        <p:spPr>
          <a:xfrm>
            <a:off x="8429942" y="6185586"/>
            <a:ext cx="377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i="1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info@cpoz.stav-zakupki.ru</a:t>
            </a:r>
          </a:p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1BEA4F-CB70-4E85-B191-A5910E4C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39B1A-0DC2-4EE7-9208-020A5DF3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47F53-2745-4EDE-B3FF-2EA6CC74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A43AD-1537-4535-986D-30A01AD2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7F630-AB9B-4B59-BBC7-0FEC83EDB4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321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22D431-31F2-4370-9FE7-1650CB655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38276"/>
            <a:ext cx="53848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04266-8515-45CD-B78D-9B6A5521D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438276"/>
            <a:ext cx="53848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9176A1-8E5C-4396-BE38-EEB5114D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BDAC8C-C831-41D0-9499-ABAAC45D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0D818-CA24-480C-B6F3-767018D4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291BC-3E5D-4BEC-B136-D737D86E3F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895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F6BB4633-90B0-418E-9DD9-B99F9CCE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3DA175-9233-48FC-A526-BB67B4B7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D65676-EFFA-4D8C-AE69-FEE3C0D3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81A6-DF8A-4FC8-A831-71FB1EE1F9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24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9616F-95D9-432F-9042-A2ECE2BC3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32F4C-8A31-4D69-B8B7-0AA63D2D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4E129-E175-4047-94B5-0748B22A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32117-A0D2-4B44-BEE9-3C3C9219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BFE87-A749-43F4-A561-32E39AE816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592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4E12D11-F240-48A4-A916-179EDF3B1A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438276"/>
            <a:ext cx="53848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287BF9-9500-4BF4-AD01-32055EE1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1" y="6311901"/>
            <a:ext cx="2283884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944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1BEA4F-CB70-4E85-B191-A5910E4C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39B1A-0DC2-4EE7-9208-020A5DF3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47F53-2745-4EDE-B3FF-2EA6CC74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A43AD-1537-4535-986D-30A01AD2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7F630-AB9B-4B59-BBC7-0FEC83EDB4E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020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77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14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05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85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8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01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66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31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7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7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A67D5-E2F1-4851-9F85-B33FDB7C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DF4330-1AE7-4E98-BBC7-3A6D7B9C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5A429-35A5-4627-8409-0BC9966E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C9604-1886-4676-81EF-48FAD315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A6B5A-F8C9-4C3D-A7FE-C0AF811C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74183-20D3-4276-8F19-70852336162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1916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4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22D431-31F2-4370-9FE7-1650CB655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38276"/>
            <a:ext cx="53848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04266-8515-45CD-B78D-9B6A5521D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438276"/>
            <a:ext cx="53848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9176A1-8E5C-4396-BE38-EEB5114D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BDAC8C-C831-41D0-9499-ABAAC45D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0D818-CA24-480C-B6F3-767018D4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291BC-3E5D-4BEC-B136-D737D86E3F1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33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C2DD-ED9D-4E7E-A564-847D9A54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668338"/>
            <a:ext cx="10515600" cy="102235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C37EA-30AA-4880-BF3B-E91126B72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C7CE29-75B4-4D98-9823-98D0A8ECE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439EC-C516-432F-A6C7-A323235D7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33531-4384-47FB-97C6-69A360B8E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7AB1A1-8FD6-4B35-8D81-72EC284E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A8FE7E-E010-42E1-B8A9-8329992E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3308F7-3326-4F14-9246-8FC515AE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1D8EF-DE3C-453C-9367-1A190D1A015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87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F6BB4633-90B0-418E-9DD9-B99F9CCE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3DA175-9233-48FC-A526-BB67B4B7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D65676-EFFA-4D8C-AE69-FEE3C0D3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81A6-DF8A-4FC8-A831-71FB1EE1F9C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58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F36B3-6C98-4B5D-A103-92892F3D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38DD80-2138-4B19-A601-CF8009C2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F40C81-C8F8-4711-819F-A4CA726F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F56FE-656F-4192-9EB1-FA0DC7F021C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469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B9EB0-5CB5-4094-B196-0CD31705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F7FFC-35DD-4321-88D5-087FBDE8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03AA27-A404-4636-BC7A-52A9380B8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717C0A-AA5E-4FC6-8C05-00C24D76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D199D2-8DB5-4AF1-81E6-BD46F36F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37FBA4-5395-477A-9485-AB453325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B692B-DB5F-4EF6-AB3C-5E2C34E7242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842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24310-74D7-4726-97E5-C513DA15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237D71-276A-41BC-BF51-9A3D0818F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231170-C6B8-460B-94D0-8FA364624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8988DB-016D-4031-AAE3-7BA7E56E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419F5-6980-4CCA-A171-950BA755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002D65-8C33-49BC-BDD0-83A69331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F4C6B-F338-443C-B8E0-48ECF75A6A6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457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8FEDF58-8E4E-4740-866E-BE17E5E52F4E}"/>
              </a:ext>
            </a:extLst>
          </p:cNvPr>
          <p:cNvGrpSpPr/>
          <p:nvPr/>
        </p:nvGrpSpPr>
        <p:grpSpPr>
          <a:xfrm>
            <a:off x="0" y="6411703"/>
            <a:ext cx="12192000" cy="366922"/>
            <a:chOff x="122238" y="6411703"/>
            <a:chExt cx="11974516" cy="366922"/>
          </a:xfrm>
        </p:grpSpPr>
        <p:sp>
          <p:nvSpPr>
            <p:cNvPr id="1049" name="Freeform 25">
              <a:extLst>
                <a:ext uri="{FF2B5EF4-FFF2-40B4-BE49-F238E27FC236}">
                  <a16:creationId xmlns:a16="http://schemas.microsoft.com/office/drawing/2014/main" id="{48242E5C-EBB4-45C5-A137-FE775F114B28}"/>
                </a:ext>
              </a:extLst>
            </p:cNvPr>
            <p:cNvSpPr>
              <a:spLocks/>
            </p:cNvSpPr>
            <p:nvPr/>
          </p:nvSpPr>
          <p:spPr bwMode="gray">
            <a:xfrm>
              <a:off x="122238" y="6411703"/>
              <a:ext cx="11969752" cy="349462"/>
            </a:xfrm>
            <a:custGeom>
              <a:avLst/>
              <a:gdLst>
                <a:gd name="T0" fmla="*/ 4 w 5651"/>
                <a:gd name="T1" fmla="*/ 198 h 198"/>
                <a:gd name="T2" fmla="*/ 5651 w 5651"/>
                <a:gd name="T3" fmla="*/ 198 h 198"/>
                <a:gd name="T4" fmla="*/ 5646 w 5651"/>
                <a:gd name="T5" fmla="*/ 94 h 198"/>
                <a:gd name="T6" fmla="*/ 1491 w 5651"/>
                <a:gd name="T7" fmla="*/ 94 h 198"/>
                <a:gd name="T8" fmla="*/ 1343 w 5651"/>
                <a:gd name="T9" fmla="*/ 2 h 198"/>
                <a:gd name="T10" fmla="*/ 0 w 5651"/>
                <a:gd name="T11" fmla="*/ 0 h 198"/>
                <a:gd name="T12" fmla="*/ 4 w 5651"/>
                <a:gd name="T13" fmla="*/ 198 h 198"/>
                <a:gd name="connsiteX0" fmla="*/ 0 w 9993"/>
                <a:gd name="connsiteY0" fmla="*/ 9899 h 9899"/>
                <a:gd name="connsiteX1" fmla="*/ 9993 w 9993"/>
                <a:gd name="connsiteY1" fmla="*/ 9899 h 9899"/>
                <a:gd name="connsiteX2" fmla="*/ 9984 w 9993"/>
                <a:gd name="connsiteY2" fmla="*/ 4646 h 9899"/>
                <a:gd name="connsiteX3" fmla="*/ 2631 w 9993"/>
                <a:gd name="connsiteY3" fmla="*/ 4646 h 9899"/>
                <a:gd name="connsiteX4" fmla="*/ 2370 w 9993"/>
                <a:gd name="connsiteY4" fmla="*/ 0 h 9899"/>
                <a:gd name="connsiteX5" fmla="*/ 0 w 9993"/>
                <a:gd name="connsiteY5" fmla="*/ 5608 h 9899"/>
                <a:gd name="connsiteX6" fmla="*/ 0 w 9993"/>
                <a:gd name="connsiteY6" fmla="*/ 9899 h 9899"/>
                <a:gd name="connsiteX0" fmla="*/ 0 w 10000"/>
                <a:gd name="connsiteY0" fmla="*/ 5307 h 5307"/>
                <a:gd name="connsiteX1" fmla="*/ 10000 w 10000"/>
                <a:gd name="connsiteY1" fmla="*/ 5307 h 5307"/>
                <a:gd name="connsiteX2" fmla="*/ 9991 w 10000"/>
                <a:gd name="connsiteY2" fmla="*/ 0 h 5307"/>
                <a:gd name="connsiteX3" fmla="*/ 2633 w 10000"/>
                <a:gd name="connsiteY3" fmla="*/ 0 h 5307"/>
                <a:gd name="connsiteX4" fmla="*/ 0 w 10000"/>
                <a:gd name="connsiteY4" fmla="*/ 972 h 5307"/>
                <a:gd name="connsiteX5" fmla="*/ 0 w 10000"/>
                <a:gd name="connsiteY5" fmla="*/ 5307 h 5307"/>
                <a:gd name="connsiteX0" fmla="*/ 0 w 10000"/>
                <a:gd name="connsiteY0" fmla="*/ 10238 h 10238"/>
                <a:gd name="connsiteX1" fmla="*/ 10000 w 10000"/>
                <a:gd name="connsiteY1" fmla="*/ 10238 h 10238"/>
                <a:gd name="connsiteX2" fmla="*/ 9991 w 10000"/>
                <a:gd name="connsiteY2" fmla="*/ 238 h 10238"/>
                <a:gd name="connsiteX3" fmla="*/ 2633 w 10000"/>
                <a:gd name="connsiteY3" fmla="*/ 238 h 10238"/>
                <a:gd name="connsiteX4" fmla="*/ 0 w 10000"/>
                <a:gd name="connsiteY4" fmla="*/ 0 h 10238"/>
                <a:gd name="connsiteX5" fmla="*/ 0 w 10000"/>
                <a:gd name="connsiteY5" fmla="*/ 10238 h 10238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2633 w 10000"/>
                <a:gd name="connsiteY3" fmla="*/ 11386 h 21386"/>
                <a:gd name="connsiteX4" fmla="*/ 0 w 10000"/>
                <a:gd name="connsiteY4" fmla="*/ 11148 h 21386"/>
                <a:gd name="connsiteX5" fmla="*/ 0 w 10000"/>
                <a:gd name="connsiteY5" fmla="*/ 21386 h 21386"/>
                <a:gd name="connsiteX0" fmla="*/ 0 w 10000"/>
                <a:gd name="connsiteY0" fmla="*/ 21423 h 21423"/>
                <a:gd name="connsiteX1" fmla="*/ 10000 w 10000"/>
                <a:gd name="connsiteY1" fmla="*/ 21423 h 21423"/>
                <a:gd name="connsiteX2" fmla="*/ 9998 w 10000"/>
                <a:gd name="connsiteY2" fmla="*/ 37 h 21423"/>
                <a:gd name="connsiteX3" fmla="*/ 8989 w 10000"/>
                <a:gd name="connsiteY3" fmla="*/ 117 h 21423"/>
                <a:gd name="connsiteX4" fmla="*/ 2633 w 10000"/>
                <a:gd name="connsiteY4" fmla="*/ 11423 h 21423"/>
                <a:gd name="connsiteX5" fmla="*/ 0 w 10000"/>
                <a:gd name="connsiteY5" fmla="*/ 11185 h 21423"/>
                <a:gd name="connsiteX6" fmla="*/ 0 w 10000"/>
                <a:gd name="connsiteY6" fmla="*/ 21423 h 21423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2633 w 10000"/>
                <a:gd name="connsiteY4" fmla="*/ 11386 h 21386"/>
                <a:gd name="connsiteX5" fmla="*/ 0 w 10000"/>
                <a:gd name="connsiteY5" fmla="*/ 11148 h 21386"/>
                <a:gd name="connsiteX6" fmla="*/ 0 w 10000"/>
                <a:gd name="connsiteY6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2633 w 10000"/>
                <a:gd name="connsiteY4" fmla="*/ 11386 h 21386"/>
                <a:gd name="connsiteX5" fmla="*/ 0 w 10000"/>
                <a:gd name="connsiteY5" fmla="*/ 11148 h 21386"/>
                <a:gd name="connsiteX6" fmla="*/ 0 w 10000"/>
                <a:gd name="connsiteY6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696 w 10000"/>
                <a:gd name="connsiteY4" fmla="*/ 1633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682 w 10000"/>
                <a:gd name="connsiteY4" fmla="*/ 11984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682 w 10000"/>
                <a:gd name="connsiteY4" fmla="*/ 11984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682 w 10000"/>
                <a:gd name="connsiteY4" fmla="*/ 11984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696 w 10000"/>
                <a:gd name="connsiteY4" fmla="*/ 11466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696 w 10000"/>
                <a:gd name="connsiteY4" fmla="*/ 11466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242 w 10000"/>
                <a:gd name="connsiteY4" fmla="*/ 11466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242 w 10000"/>
                <a:gd name="connsiteY4" fmla="*/ 11466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238 w 10000"/>
                <a:gd name="connsiteY4" fmla="*/ 10601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238 w 10000"/>
                <a:gd name="connsiteY4" fmla="*/ 10601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238 w 10000"/>
                <a:gd name="connsiteY4" fmla="*/ 10601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9010 w 10000"/>
                <a:gd name="connsiteY3" fmla="*/ 1115 h 21386"/>
                <a:gd name="connsiteX4" fmla="*/ 8238 w 10000"/>
                <a:gd name="connsiteY4" fmla="*/ 10889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  <a:gd name="connsiteX0" fmla="*/ 0 w 10000"/>
                <a:gd name="connsiteY0" fmla="*/ 21386 h 21386"/>
                <a:gd name="connsiteX1" fmla="*/ 10000 w 10000"/>
                <a:gd name="connsiteY1" fmla="*/ 21386 h 21386"/>
                <a:gd name="connsiteX2" fmla="*/ 9998 w 10000"/>
                <a:gd name="connsiteY2" fmla="*/ 0 h 21386"/>
                <a:gd name="connsiteX3" fmla="*/ 8425 w 10000"/>
                <a:gd name="connsiteY3" fmla="*/ 1115 h 21386"/>
                <a:gd name="connsiteX4" fmla="*/ 8238 w 10000"/>
                <a:gd name="connsiteY4" fmla="*/ 10889 h 21386"/>
                <a:gd name="connsiteX5" fmla="*/ 2633 w 10000"/>
                <a:gd name="connsiteY5" fmla="*/ 11386 h 21386"/>
                <a:gd name="connsiteX6" fmla="*/ 0 w 10000"/>
                <a:gd name="connsiteY6" fmla="*/ 11148 h 21386"/>
                <a:gd name="connsiteX7" fmla="*/ 0 w 10000"/>
                <a:gd name="connsiteY7" fmla="*/ 21386 h 2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21386">
                  <a:moveTo>
                    <a:pt x="0" y="21386"/>
                  </a:moveTo>
                  <a:lnTo>
                    <a:pt x="10000" y="21386"/>
                  </a:lnTo>
                  <a:cubicBezTo>
                    <a:pt x="9997" y="18053"/>
                    <a:pt x="10001" y="3333"/>
                    <a:pt x="9998" y="0"/>
                  </a:cubicBezTo>
                  <a:cubicBezTo>
                    <a:pt x="9662" y="372"/>
                    <a:pt x="8761" y="743"/>
                    <a:pt x="8425" y="1115"/>
                  </a:cubicBezTo>
                  <a:cubicBezTo>
                    <a:pt x="8437" y="869"/>
                    <a:pt x="8229" y="11247"/>
                    <a:pt x="8238" y="10889"/>
                  </a:cubicBezTo>
                  <a:cubicBezTo>
                    <a:pt x="7156" y="10989"/>
                    <a:pt x="4082" y="9800"/>
                    <a:pt x="2633" y="11386"/>
                  </a:cubicBezTo>
                  <a:lnTo>
                    <a:pt x="0" y="11148"/>
                  </a:lnTo>
                  <a:lnTo>
                    <a:pt x="0" y="213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0" name="Freeform 26">
              <a:extLst>
                <a:ext uri="{FF2B5EF4-FFF2-40B4-BE49-F238E27FC236}">
                  <a16:creationId xmlns:a16="http://schemas.microsoft.com/office/drawing/2014/main" id="{064D34DE-6F52-4406-A2E5-055FEE50CC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22238" y="6465457"/>
              <a:ext cx="11974516" cy="310606"/>
            </a:xfrm>
            <a:custGeom>
              <a:avLst/>
              <a:gdLst>
                <a:gd name="T0" fmla="*/ 0 w 5650"/>
                <a:gd name="T1" fmla="*/ 176 h 176"/>
                <a:gd name="T2" fmla="*/ 5650 w 5650"/>
                <a:gd name="T3" fmla="*/ 169 h 176"/>
                <a:gd name="T4" fmla="*/ 5646 w 5650"/>
                <a:gd name="T5" fmla="*/ 95 h 176"/>
                <a:gd name="T6" fmla="*/ 1478 w 5650"/>
                <a:gd name="T7" fmla="*/ 95 h 176"/>
                <a:gd name="T8" fmla="*/ 1317 w 5650"/>
                <a:gd name="T9" fmla="*/ 3 h 176"/>
                <a:gd name="T10" fmla="*/ 0 w 5650"/>
                <a:gd name="T11" fmla="*/ 0 h 176"/>
                <a:gd name="T12" fmla="*/ 0 w 5650"/>
                <a:gd name="T13" fmla="*/ 176 h 176"/>
                <a:gd name="connsiteX0" fmla="*/ 0 w 10000"/>
                <a:gd name="connsiteY0" fmla="*/ 10000 h 10000"/>
                <a:gd name="connsiteX1" fmla="*/ 10000 w 10000"/>
                <a:gd name="connsiteY1" fmla="*/ 9602 h 10000"/>
                <a:gd name="connsiteX2" fmla="*/ 9993 w 10000"/>
                <a:gd name="connsiteY2" fmla="*/ 5398 h 10000"/>
                <a:gd name="connsiteX3" fmla="*/ 2616 w 10000"/>
                <a:gd name="connsiteY3" fmla="*/ 5398 h 10000"/>
                <a:gd name="connsiteX4" fmla="*/ 0 w 10000"/>
                <a:gd name="connsiteY4" fmla="*/ 0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10000 w 10000"/>
                <a:gd name="connsiteY1" fmla="*/ 9602 h 10000"/>
                <a:gd name="connsiteX2" fmla="*/ 9993 w 10000"/>
                <a:gd name="connsiteY2" fmla="*/ 5398 h 10000"/>
                <a:gd name="connsiteX3" fmla="*/ 0 w 10000"/>
                <a:gd name="connsiteY3" fmla="*/ 0 h 10000"/>
                <a:gd name="connsiteX4" fmla="*/ 0 w 10000"/>
                <a:gd name="connsiteY4" fmla="*/ 10000 h 10000"/>
                <a:gd name="connsiteX0" fmla="*/ 14 w 10014"/>
                <a:gd name="connsiteY0" fmla="*/ 5106 h 5106"/>
                <a:gd name="connsiteX1" fmla="*/ 10014 w 10014"/>
                <a:gd name="connsiteY1" fmla="*/ 4708 h 5106"/>
                <a:gd name="connsiteX2" fmla="*/ 10007 w 10014"/>
                <a:gd name="connsiteY2" fmla="*/ 504 h 5106"/>
                <a:gd name="connsiteX3" fmla="*/ 0 w 10014"/>
                <a:gd name="connsiteY3" fmla="*/ 0 h 5106"/>
                <a:gd name="connsiteX4" fmla="*/ 14 w 10014"/>
                <a:gd name="connsiteY4" fmla="*/ 5106 h 5106"/>
                <a:gd name="connsiteX0" fmla="*/ 14 w 10000"/>
                <a:gd name="connsiteY0" fmla="*/ 9013 h 9013"/>
                <a:gd name="connsiteX1" fmla="*/ 10000 w 10000"/>
                <a:gd name="connsiteY1" fmla="*/ 8234 h 9013"/>
                <a:gd name="connsiteX2" fmla="*/ 9993 w 10000"/>
                <a:gd name="connsiteY2" fmla="*/ 0 h 9013"/>
                <a:gd name="connsiteX3" fmla="*/ 0 w 10000"/>
                <a:gd name="connsiteY3" fmla="*/ 211 h 9013"/>
                <a:gd name="connsiteX4" fmla="*/ 14 w 10000"/>
                <a:gd name="connsiteY4" fmla="*/ 9013 h 9013"/>
                <a:gd name="connsiteX0" fmla="*/ 14 w 10000"/>
                <a:gd name="connsiteY0" fmla="*/ 10003 h 10003"/>
                <a:gd name="connsiteX1" fmla="*/ 10000 w 10000"/>
                <a:gd name="connsiteY1" fmla="*/ 9139 h 10003"/>
                <a:gd name="connsiteX2" fmla="*/ 9993 w 10000"/>
                <a:gd name="connsiteY2" fmla="*/ 3 h 10003"/>
                <a:gd name="connsiteX3" fmla="*/ 8784 w 10000"/>
                <a:gd name="connsiteY3" fmla="*/ 510 h 10003"/>
                <a:gd name="connsiteX4" fmla="*/ 0 w 10000"/>
                <a:gd name="connsiteY4" fmla="*/ 237 h 10003"/>
                <a:gd name="connsiteX5" fmla="*/ 14 w 10000"/>
                <a:gd name="connsiteY5" fmla="*/ 10003 h 10003"/>
                <a:gd name="connsiteX0" fmla="*/ 14 w 10007"/>
                <a:gd name="connsiteY0" fmla="*/ 23957 h 23957"/>
                <a:gd name="connsiteX1" fmla="*/ 10000 w 10007"/>
                <a:gd name="connsiteY1" fmla="*/ 23093 h 23957"/>
                <a:gd name="connsiteX2" fmla="*/ 10007 w 10007"/>
                <a:gd name="connsiteY2" fmla="*/ 0 h 23957"/>
                <a:gd name="connsiteX3" fmla="*/ 8784 w 10007"/>
                <a:gd name="connsiteY3" fmla="*/ 14464 h 23957"/>
                <a:gd name="connsiteX4" fmla="*/ 0 w 10007"/>
                <a:gd name="connsiteY4" fmla="*/ 14191 h 23957"/>
                <a:gd name="connsiteX5" fmla="*/ 14 w 10007"/>
                <a:gd name="connsiteY5" fmla="*/ 23957 h 23957"/>
                <a:gd name="connsiteX0" fmla="*/ 14 w 10007"/>
                <a:gd name="connsiteY0" fmla="*/ 23957 h 23957"/>
                <a:gd name="connsiteX1" fmla="*/ 10000 w 10007"/>
                <a:gd name="connsiteY1" fmla="*/ 23093 h 23957"/>
                <a:gd name="connsiteX2" fmla="*/ 10007 w 10007"/>
                <a:gd name="connsiteY2" fmla="*/ 0 h 23957"/>
                <a:gd name="connsiteX3" fmla="*/ 8784 w 10007"/>
                <a:gd name="connsiteY3" fmla="*/ 14464 h 23957"/>
                <a:gd name="connsiteX4" fmla="*/ 0 w 10007"/>
                <a:gd name="connsiteY4" fmla="*/ 14191 h 23957"/>
                <a:gd name="connsiteX5" fmla="*/ 14 w 10007"/>
                <a:gd name="connsiteY5" fmla="*/ 23957 h 23957"/>
                <a:gd name="connsiteX0" fmla="*/ 14 w 10007"/>
                <a:gd name="connsiteY0" fmla="*/ 25345 h 25345"/>
                <a:gd name="connsiteX1" fmla="*/ 10000 w 10007"/>
                <a:gd name="connsiteY1" fmla="*/ 24481 h 25345"/>
                <a:gd name="connsiteX2" fmla="*/ 10007 w 10007"/>
                <a:gd name="connsiteY2" fmla="*/ 1388 h 25345"/>
                <a:gd name="connsiteX3" fmla="*/ 9241 w 10007"/>
                <a:gd name="connsiteY3" fmla="*/ 3224 h 25345"/>
                <a:gd name="connsiteX4" fmla="*/ 8784 w 10007"/>
                <a:gd name="connsiteY4" fmla="*/ 15852 h 25345"/>
                <a:gd name="connsiteX5" fmla="*/ 0 w 10007"/>
                <a:gd name="connsiteY5" fmla="*/ 15579 h 25345"/>
                <a:gd name="connsiteX6" fmla="*/ 14 w 10007"/>
                <a:gd name="connsiteY6" fmla="*/ 25345 h 25345"/>
                <a:gd name="connsiteX0" fmla="*/ 14 w 10007"/>
                <a:gd name="connsiteY0" fmla="*/ 25345 h 25345"/>
                <a:gd name="connsiteX1" fmla="*/ 10000 w 10007"/>
                <a:gd name="connsiteY1" fmla="*/ 24481 h 25345"/>
                <a:gd name="connsiteX2" fmla="*/ 10007 w 10007"/>
                <a:gd name="connsiteY2" fmla="*/ 1388 h 25345"/>
                <a:gd name="connsiteX3" fmla="*/ 9241 w 10007"/>
                <a:gd name="connsiteY3" fmla="*/ 3224 h 25345"/>
                <a:gd name="connsiteX4" fmla="*/ 8784 w 10007"/>
                <a:gd name="connsiteY4" fmla="*/ 15852 h 25345"/>
                <a:gd name="connsiteX5" fmla="*/ 0 w 10007"/>
                <a:gd name="connsiteY5" fmla="*/ 15579 h 25345"/>
                <a:gd name="connsiteX6" fmla="*/ 14 w 10007"/>
                <a:gd name="connsiteY6" fmla="*/ 25345 h 25345"/>
                <a:gd name="connsiteX0" fmla="*/ 14 w 10007"/>
                <a:gd name="connsiteY0" fmla="*/ 25091 h 25091"/>
                <a:gd name="connsiteX1" fmla="*/ 10000 w 10007"/>
                <a:gd name="connsiteY1" fmla="*/ 24227 h 25091"/>
                <a:gd name="connsiteX2" fmla="*/ 10007 w 10007"/>
                <a:gd name="connsiteY2" fmla="*/ 1134 h 25091"/>
                <a:gd name="connsiteX3" fmla="*/ 9241 w 10007"/>
                <a:gd name="connsiteY3" fmla="*/ 2970 h 25091"/>
                <a:gd name="connsiteX4" fmla="*/ 8784 w 10007"/>
                <a:gd name="connsiteY4" fmla="*/ 15598 h 25091"/>
                <a:gd name="connsiteX5" fmla="*/ 0 w 10007"/>
                <a:gd name="connsiteY5" fmla="*/ 15325 h 25091"/>
                <a:gd name="connsiteX6" fmla="*/ 14 w 10007"/>
                <a:gd name="connsiteY6" fmla="*/ 25091 h 25091"/>
                <a:gd name="connsiteX0" fmla="*/ 14 w 10007"/>
                <a:gd name="connsiteY0" fmla="*/ 25345 h 25345"/>
                <a:gd name="connsiteX1" fmla="*/ 10000 w 10007"/>
                <a:gd name="connsiteY1" fmla="*/ 24481 h 25345"/>
                <a:gd name="connsiteX2" fmla="*/ 10007 w 10007"/>
                <a:gd name="connsiteY2" fmla="*/ 1388 h 25345"/>
                <a:gd name="connsiteX3" fmla="*/ 9241 w 10007"/>
                <a:gd name="connsiteY3" fmla="*/ 3224 h 25345"/>
                <a:gd name="connsiteX4" fmla="*/ 8784 w 10007"/>
                <a:gd name="connsiteY4" fmla="*/ 15852 h 25345"/>
                <a:gd name="connsiteX5" fmla="*/ 0 w 10007"/>
                <a:gd name="connsiteY5" fmla="*/ 15579 h 25345"/>
                <a:gd name="connsiteX6" fmla="*/ 14 w 10007"/>
                <a:gd name="connsiteY6" fmla="*/ 25345 h 25345"/>
                <a:gd name="connsiteX0" fmla="*/ 14 w 10007"/>
                <a:gd name="connsiteY0" fmla="*/ 25345 h 25345"/>
                <a:gd name="connsiteX1" fmla="*/ 10000 w 10007"/>
                <a:gd name="connsiteY1" fmla="*/ 24481 h 25345"/>
                <a:gd name="connsiteX2" fmla="*/ 10007 w 10007"/>
                <a:gd name="connsiteY2" fmla="*/ 1388 h 25345"/>
                <a:gd name="connsiteX3" fmla="*/ 9241 w 10007"/>
                <a:gd name="connsiteY3" fmla="*/ 3224 h 25345"/>
                <a:gd name="connsiteX4" fmla="*/ 8784 w 10007"/>
                <a:gd name="connsiteY4" fmla="*/ 15852 h 25345"/>
                <a:gd name="connsiteX5" fmla="*/ 0 w 10007"/>
                <a:gd name="connsiteY5" fmla="*/ 15579 h 25345"/>
                <a:gd name="connsiteX6" fmla="*/ 14 w 10007"/>
                <a:gd name="connsiteY6" fmla="*/ 25345 h 25345"/>
                <a:gd name="connsiteX0" fmla="*/ 14 w 10007"/>
                <a:gd name="connsiteY0" fmla="*/ 25370 h 25370"/>
                <a:gd name="connsiteX1" fmla="*/ 10000 w 10007"/>
                <a:gd name="connsiteY1" fmla="*/ 24506 h 25370"/>
                <a:gd name="connsiteX2" fmla="*/ 10007 w 10007"/>
                <a:gd name="connsiteY2" fmla="*/ 1413 h 25370"/>
                <a:gd name="connsiteX3" fmla="*/ 9241 w 10007"/>
                <a:gd name="connsiteY3" fmla="*/ 3249 h 25370"/>
                <a:gd name="connsiteX4" fmla="*/ 8784 w 10007"/>
                <a:gd name="connsiteY4" fmla="*/ 15877 h 25370"/>
                <a:gd name="connsiteX5" fmla="*/ 0 w 10007"/>
                <a:gd name="connsiteY5" fmla="*/ 15604 h 25370"/>
                <a:gd name="connsiteX6" fmla="*/ 14 w 10007"/>
                <a:gd name="connsiteY6" fmla="*/ 25370 h 25370"/>
                <a:gd name="connsiteX0" fmla="*/ 14 w 10007"/>
                <a:gd name="connsiteY0" fmla="*/ 25370 h 25370"/>
                <a:gd name="connsiteX1" fmla="*/ 10000 w 10007"/>
                <a:gd name="connsiteY1" fmla="*/ 24506 h 25370"/>
                <a:gd name="connsiteX2" fmla="*/ 10007 w 10007"/>
                <a:gd name="connsiteY2" fmla="*/ 1413 h 25370"/>
                <a:gd name="connsiteX3" fmla="*/ 9241 w 10007"/>
                <a:gd name="connsiteY3" fmla="*/ 3249 h 25370"/>
                <a:gd name="connsiteX4" fmla="*/ 8784 w 10007"/>
                <a:gd name="connsiteY4" fmla="*/ 15877 h 25370"/>
                <a:gd name="connsiteX5" fmla="*/ 0 w 10007"/>
                <a:gd name="connsiteY5" fmla="*/ 15604 h 25370"/>
                <a:gd name="connsiteX6" fmla="*/ 14 w 10007"/>
                <a:gd name="connsiteY6" fmla="*/ 25370 h 25370"/>
                <a:gd name="connsiteX0" fmla="*/ 14 w 10007"/>
                <a:gd name="connsiteY0" fmla="*/ 25370 h 25370"/>
                <a:gd name="connsiteX1" fmla="*/ 10000 w 10007"/>
                <a:gd name="connsiteY1" fmla="*/ 24506 h 25370"/>
                <a:gd name="connsiteX2" fmla="*/ 10007 w 10007"/>
                <a:gd name="connsiteY2" fmla="*/ 1413 h 25370"/>
                <a:gd name="connsiteX3" fmla="*/ 9241 w 10007"/>
                <a:gd name="connsiteY3" fmla="*/ 3249 h 25370"/>
                <a:gd name="connsiteX4" fmla="*/ 8784 w 10007"/>
                <a:gd name="connsiteY4" fmla="*/ 15877 h 25370"/>
                <a:gd name="connsiteX5" fmla="*/ 0 w 10007"/>
                <a:gd name="connsiteY5" fmla="*/ 15604 h 25370"/>
                <a:gd name="connsiteX6" fmla="*/ 14 w 10007"/>
                <a:gd name="connsiteY6" fmla="*/ 25370 h 25370"/>
                <a:gd name="connsiteX0" fmla="*/ 14 w 10007"/>
                <a:gd name="connsiteY0" fmla="*/ 110953 h 110953"/>
                <a:gd name="connsiteX1" fmla="*/ 10000 w 10007"/>
                <a:gd name="connsiteY1" fmla="*/ 110089 h 110953"/>
                <a:gd name="connsiteX2" fmla="*/ 10007 w 10007"/>
                <a:gd name="connsiteY2" fmla="*/ 86996 h 110953"/>
                <a:gd name="connsiteX3" fmla="*/ 9241 w 10007"/>
                <a:gd name="connsiteY3" fmla="*/ 88832 h 110953"/>
                <a:gd name="connsiteX4" fmla="*/ 8784 w 10007"/>
                <a:gd name="connsiteY4" fmla="*/ 101460 h 110953"/>
                <a:gd name="connsiteX5" fmla="*/ 0 w 10007"/>
                <a:gd name="connsiteY5" fmla="*/ 101187 h 110953"/>
                <a:gd name="connsiteX6" fmla="*/ 14 w 10007"/>
                <a:gd name="connsiteY6" fmla="*/ 110953 h 110953"/>
                <a:gd name="connsiteX0" fmla="*/ 14 w 10007"/>
                <a:gd name="connsiteY0" fmla="*/ 25372 h 25372"/>
                <a:gd name="connsiteX1" fmla="*/ 10000 w 10007"/>
                <a:gd name="connsiteY1" fmla="*/ 24508 h 25372"/>
                <a:gd name="connsiteX2" fmla="*/ 10007 w 10007"/>
                <a:gd name="connsiteY2" fmla="*/ 1415 h 25372"/>
                <a:gd name="connsiteX3" fmla="*/ 9241 w 10007"/>
                <a:gd name="connsiteY3" fmla="*/ 3251 h 25372"/>
                <a:gd name="connsiteX4" fmla="*/ 8784 w 10007"/>
                <a:gd name="connsiteY4" fmla="*/ 15879 h 25372"/>
                <a:gd name="connsiteX5" fmla="*/ 0 w 10007"/>
                <a:gd name="connsiteY5" fmla="*/ 15606 h 25372"/>
                <a:gd name="connsiteX6" fmla="*/ 14 w 10007"/>
                <a:gd name="connsiteY6" fmla="*/ 25372 h 25372"/>
                <a:gd name="connsiteX0" fmla="*/ 14 w 10007"/>
                <a:gd name="connsiteY0" fmla="*/ 25372 h 25372"/>
                <a:gd name="connsiteX1" fmla="*/ 10000 w 10007"/>
                <a:gd name="connsiteY1" fmla="*/ 24508 h 25372"/>
                <a:gd name="connsiteX2" fmla="*/ 10007 w 10007"/>
                <a:gd name="connsiteY2" fmla="*/ 1415 h 25372"/>
                <a:gd name="connsiteX3" fmla="*/ 9241 w 10007"/>
                <a:gd name="connsiteY3" fmla="*/ 3251 h 25372"/>
                <a:gd name="connsiteX4" fmla="*/ 8784 w 10007"/>
                <a:gd name="connsiteY4" fmla="*/ 15879 h 25372"/>
                <a:gd name="connsiteX5" fmla="*/ 0 w 10007"/>
                <a:gd name="connsiteY5" fmla="*/ 15606 h 25372"/>
                <a:gd name="connsiteX6" fmla="*/ 14 w 10007"/>
                <a:gd name="connsiteY6" fmla="*/ 25372 h 25372"/>
                <a:gd name="connsiteX0" fmla="*/ 14 w 10007"/>
                <a:gd name="connsiteY0" fmla="*/ 24064 h 24064"/>
                <a:gd name="connsiteX1" fmla="*/ 10000 w 10007"/>
                <a:gd name="connsiteY1" fmla="*/ 23200 h 24064"/>
                <a:gd name="connsiteX2" fmla="*/ 10007 w 10007"/>
                <a:gd name="connsiteY2" fmla="*/ 107 h 24064"/>
                <a:gd name="connsiteX3" fmla="*/ 8784 w 10007"/>
                <a:gd name="connsiteY3" fmla="*/ 14571 h 24064"/>
                <a:gd name="connsiteX4" fmla="*/ 0 w 10007"/>
                <a:gd name="connsiteY4" fmla="*/ 14298 h 24064"/>
                <a:gd name="connsiteX5" fmla="*/ 14 w 10007"/>
                <a:gd name="connsiteY5" fmla="*/ 24064 h 24064"/>
                <a:gd name="connsiteX0" fmla="*/ 14 w 10007"/>
                <a:gd name="connsiteY0" fmla="*/ 24064 h 24064"/>
                <a:gd name="connsiteX1" fmla="*/ 10000 w 10007"/>
                <a:gd name="connsiteY1" fmla="*/ 23200 h 24064"/>
                <a:gd name="connsiteX2" fmla="*/ 10007 w 10007"/>
                <a:gd name="connsiteY2" fmla="*/ 107 h 24064"/>
                <a:gd name="connsiteX3" fmla="*/ 8784 w 10007"/>
                <a:gd name="connsiteY3" fmla="*/ 14571 h 24064"/>
                <a:gd name="connsiteX4" fmla="*/ 0 w 10007"/>
                <a:gd name="connsiteY4" fmla="*/ 14298 h 24064"/>
                <a:gd name="connsiteX5" fmla="*/ 14 w 10007"/>
                <a:gd name="connsiteY5" fmla="*/ 24064 h 24064"/>
                <a:gd name="connsiteX0" fmla="*/ 14 w 10007"/>
                <a:gd name="connsiteY0" fmla="*/ 48865 h 48865"/>
                <a:gd name="connsiteX1" fmla="*/ 10000 w 10007"/>
                <a:gd name="connsiteY1" fmla="*/ 48001 h 48865"/>
                <a:gd name="connsiteX2" fmla="*/ 10007 w 10007"/>
                <a:gd name="connsiteY2" fmla="*/ 24908 h 48865"/>
                <a:gd name="connsiteX3" fmla="*/ 8813 w 10007"/>
                <a:gd name="connsiteY3" fmla="*/ 160 h 48865"/>
                <a:gd name="connsiteX4" fmla="*/ 8784 w 10007"/>
                <a:gd name="connsiteY4" fmla="*/ 39372 h 48865"/>
                <a:gd name="connsiteX5" fmla="*/ 0 w 10007"/>
                <a:gd name="connsiteY5" fmla="*/ 39099 h 48865"/>
                <a:gd name="connsiteX6" fmla="*/ 14 w 10007"/>
                <a:gd name="connsiteY6" fmla="*/ 48865 h 48865"/>
                <a:gd name="connsiteX0" fmla="*/ 14 w 10007"/>
                <a:gd name="connsiteY0" fmla="*/ 48865 h 48865"/>
                <a:gd name="connsiteX1" fmla="*/ 10000 w 10007"/>
                <a:gd name="connsiteY1" fmla="*/ 48001 h 48865"/>
                <a:gd name="connsiteX2" fmla="*/ 10007 w 10007"/>
                <a:gd name="connsiteY2" fmla="*/ 24908 h 48865"/>
                <a:gd name="connsiteX3" fmla="*/ 8813 w 10007"/>
                <a:gd name="connsiteY3" fmla="*/ 160 h 48865"/>
                <a:gd name="connsiteX4" fmla="*/ 8784 w 10007"/>
                <a:gd name="connsiteY4" fmla="*/ 39372 h 48865"/>
                <a:gd name="connsiteX5" fmla="*/ 0 w 10007"/>
                <a:gd name="connsiteY5" fmla="*/ 39099 h 48865"/>
                <a:gd name="connsiteX6" fmla="*/ 14 w 10007"/>
                <a:gd name="connsiteY6" fmla="*/ 48865 h 48865"/>
                <a:gd name="connsiteX0" fmla="*/ 14 w 10007"/>
                <a:gd name="connsiteY0" fmla="*/ 29217 h 29217"/>
                <a:gd name="connsiteX1" fmla="*/ 10000 w 10007"/>
                <a:gd name="connsiteY1" fmla="*/ 28353 h 29217"/>
                <a:gd name="connsiteX2" fmla="*/ 10007 w 10007"/>
                <a:gd name="connsiteY2" fmla="*/ 5260 h 29217"/>
                <a:gd name="connsiteX3" fmla="*/ 9112 w 10007"/>
                <a:gd name="connsiteY3" fmla="*/ 2445 h 29217"/>
                <a:gd name="connsiteX4" fmla="*/ 8784 w 10007"/>
                <a:gd name="connsiteY4" fmla="*/ 19724 h 29217"/>
                <a:gd name="connsiteX5" fmla="*/ 0 w 10007"/>
                <a:gd name="connsiteY5" fmla="*/ 19451 h 29217"/>
                <a:gd name="connsiteX6" fmla="*/ 14 w 10007"/>
                <a:gd name="connsiteY6" fmla="*/ 29217 h 29217"/>
                <a:gd name="connsiteX0" fmla="*/ 14 w 10007"/>
                <a:gd name="connsiteY0" fmla="*/ 29217 h 29217"/>
                <a:gd name="connsiteX1" fmla="*/ 10000 w 10007"/>
                <a:gd name="connsiteY1" fmla="*/ 28353 h 29217"/>
                <a:gd name="connsiteX2" fmla="*/ 10007 w 10007"/>
                <a:gd name="connsiteY2" fmla="*/ 5260 h 29217"/>
                <a:gd name="connsiteX3" fmla="*/ 9112 w 10007"/>
                <a:gd name="connsiteY3" fmla="*/ 2445 h 29217"/>
                <a:gd name="connsiteX4" fmla="*/ 8784 w 10007"/>
                <a:gd name="connsiteY4" fmla="*/ 19724 h 29217"/>
                <a:gd name="connsiteX5" fmla="*/ 0 w 10007"/>
                <a:gd name="connsiteY5" fmla="*/ 19451 h 29217"/>
                <a:gd name="connsiteX6" fmla="*/ 14 w 10007"/>
                <a:gd name="connsiteY6" fmla="*/ 29217 h 29217"/>
                <a:gd name="connsiteX0" fmla="*/ 14 w 10007"/>
                <a:gd name="connsiteY0" fmla="*/ 29978 h 29978"/>
                <a:gd name="connsiteX1" fmla="*/ 10000 w 10007"/>
                <a:gd name="connsiteY1" fmla="*/ 29114 h 29978"/>
                <a:gd name="connsiteX2" fmla="*/ 10007 w 10007"/>
                <a:gd name="connsiteY2" fmla="*/ 6021 h 29978"/>
                <a:gd name="connsiteX3" fmla="*/ 9112 w 10007"/>
                <a:gd name="connsiteY3" fmla="*/ 3206 h 29978"/>
                <a:gd name="connsiteX4" fmla="*/ 8784 w 10007"/>
                <a:gd name="connsiteY4" fmla="*/ 20485 h 29978"/>
                <a:gd name="connsiteX5" fmla="*/ 0 w 10007"/>
                <a:gd name="connsiteY5" fmla="*/ 20212 h 29978"/>
                <a:gd name="connsiteX6" fmla="*/ 14 w 10007"/>
                <a:gd name="connsiteY6" fmla="*/ 29978 h 29978"/>
                <a:gd name="connsiteX0" fmla="*/ 14 w 10007"/>
                <a:gd name="connsiteY0" fmla="*/ 26772 h 26772"/>
                <a:gd name="connsiteX1" fmla="*/ 10000 w 10007"/>
                <a:gd name="connsiteY1" fmla="*/ 25908 h 26772"/>
                <a:gd name="connsiteX2" fmla="*/ 10007 w 10007"/>
                <a:gd name="connsiteY2" fmla="*/ 2815 h 26772"/>
                <a:gd name="connsiteX3" fmla="*/ 9112 w 10007"/>
                <a:gd name="connsiteY3" fmla="*/ 0 h 26772"/>
                <a:gd name="connsiteX4" fmla="*/ 8784 w 10007"/>
                <a:gd name="connsiteY4" fmla="*/ 17279 h 26772"/>
                <a:gd name="connsiteX5" fmla="*/ 0 w 10007"/>
                <a:gd name="connsiteY5" fmla="*/ 17006 h 26772"/>
                <a:gd name="connsiteX6" fmla="*/ 14 w 10007"/>
                <a:gd name="connsiteY6" fmla="*/ 26772 h 26772"/>
                <a:gd name="connsiteX0" fmla="*/ 14 w 10007"/>
                <a:gd name="connsiteY0" fmla="*/ 24295 h 24295"/>
                <a:gd name="connsiteX1" fmla="*/ 10000 w 10007"/>
                <a:gd name="connsiteY1" fmla="*/ 23431 h 24295"/>
                <a:gd name="connsiteX2" fmla="*/ 10007 w 10007"/>
                <a:gd name="connsiteY2" fmla="*/ 338 h 24295"/>
                <a:gd name="connsiteX3" fmla="*/ 9133 w 10007"/>
                <a:gd name="connsiteY3" fmla="*/ 2840 h 24295"/>
                <a:gd name="connsiteX4" fmla="*/ 8784 w 10007"/>
                <a:gd name="connsiteY4" fmla="*/ 14802 h 24295"/>
                <a:gd name="connsiteX5" fmla="*/ 0 w 10007"/>
                <a:gd name="connsiteY5" fmla="*/ 14529 h 24295"/>
                <a:gd name="connsiteX6" fmla="*/ 14 w 10007"/>
                <a:gd name="connsiteY6" fmla="*/ 24295 h 24295"/>
                <a:gd name="connsiteX0" fmla="*/ 14 w 10007"/>
                <a:gd name="connsiteY0" fmla="*/ 24406 h 24406"/>
                <a:gd name="connsiteX1" fmla="*/ 10000 w 10007"/>
                <a:gd name="connsiteY1" fmla="*/ 23542 h 24406"/>
                <a:gd name="connsiteX2" fmla="*/ 10007 w 10007"/>
                <a:gd name="connsiteY2" fmla="*/ 449 h 24406"/>
                <a:gd name="connsiteX3" fmla="*/ 9112 w 10007"/>
                <a:gd name="connsiteY3" fmla="*/ 1622 h 24406"/>
                <a:gd name="connsiteX4" fmla="*/ 8784 w 10007"/>
                <a:gd name="connsiteY4" fmla="*/ 14913 h 24406"/>
                <a:gd name="connsiteX5" fmla="*/ 0 w 10007"/>
                <a:gd name="connsiteY5" fmla="*/ 14640 h 24406"/>
                <a:gd name="connsiteX6" fmla="*/ 14 w 10007"/>
                <a:gd name="connsiteY6" fmla="*/ 24406 h 24406"/>
                <a:gd name="connsiteX0" fmla="*/ 14 w 10000"/>
                <a:gd name="connsiteY0" fmla="*/ 24406 h 24406"/>
                <a:gd name="connsiteX1" fmla="*/ 10000 w 10000"/>
                <a:gd name="connsiteY1" fmla="*/ 23542 h 24406"/>
                <a:gd name="connsiteX2" fmla="*/ 10000 w 10000"/>
                <a:gd name="connsiteY2" fmla="*/ 449 h 24406"/>
                <a:gd name="connsiteX3" fmla="*/ 9112 w 10000"/>
                <a:gd name="connsiteY3" fmla="*/ 1622 h 24406"/>
                <a:gd name="connsiteX4" fmla="*/ 8784 w 10000"/>
                <a:gd name="connsiteY4" fmla="*/ 14913 h 24406"/>
                <a:gd name="connsiteX5" fmla="*/ 0 w 10000"/>
                <a:gd name="connsiteY5" fmla="*/ 14640 h 24406"/>
                <a:gd name="connsiteX6" fmla="*/ 14 w 10000"/>
                <a:gd name="connsiteY6" fmla="*/ 24406 h 24406"/>
                <a:gd name="connsiteX0" fmla="*/ 14 w 10000"/>
                <a:gd name="connsiteY0" fmla="*/ 24496 h 24496"/>
                <a:gd name="connsiteX1" fmla="*/ 10000 w 10000"/>
                <a:gd name="connsiteY1" fmla="*/ 23632 h 24496"/>
                <a:gd name="connsiteX2" fmla="*/ 10000 w 10000"/>
                <a:gd name="connsiteY2" fmla="*/ 539 h 24496"/>
                <a:gd name="connsiteX3" fmla="*/ 9098 w 10000"/>
                <a:gd name="connsiteY3" fmla="*/ 1047 h 24496"/>
                <a:gd name="connsiteX4" fmla="*/ 8784 w 10000"/>
                <a:gd name="connsiteY4" fmla="*/ 15003 h 24496"/>
                <a:gd name="connsiteX5" fmla="*/ 0 w 10000"/>
                <a:gd name="connsiteY5" fmla="*/ 14730 h 24496"/>
                <a:gd name="connsiteX6" fmla="*/ 14 w 10000"/>
                <a:gd name="connsiteY6" fmla="*/ 24496 h 24496"/>
                <a:gd name="connsiteX0" fmla="*/ 14 w 10000"/>
                <a:gd name="connsiteY0" fmla="*/ 24496 h 24496"/>
                <a:gd name="connsiteX1" fmla="*/ 10000 w 10000"/>
                <a:gd name="connsiteY1" fmla="*/ 23632 h 24496"/>
                <a:gd name="connsiteX2" fmla="*/ 10000 w 10000"/>
                <a:gd name="connsiteY2" fmla="*/ 539 h 24496"/>
                <a:gd name="connsiteX3" fmla="*/ 9098 w 10000"/>
                <a:gd name="connsiteY3" fmla="*/ 1047 h 24496"/>
                <a:gd name="connsiteX4" fmla="*/ 8784 w 10000"/>
                <a:gd name="connsiteY4" fmla="*/ 15003 h 24496"/>
                <a:gd name="connsiteX5" fmla="*/ 0 w 10000"/>
                <a:gd name="connsiteY5" fmla="*/ 14730 h 24496"/>
                <a:gd name="connsiteX6" fmla="*/ 14 w 10000"/>
                <a:gd name="connsiteY6" fmla="*/ 24496 h 24496"/>
                <a:gd name="connsiteX0" fmla="*/ 0 w 10007"/>
                <a:gd name="connsiteY0" fmla="*/ 25161 h 25161"/>
                <a:gd name="connsiteX1" fmla="*/ 10007 w 10007"/>
                <a:gd name="connsiteY1" fmla="*/ 23632 h 25161"/>
                <a:gd name="connsiteX2" fmla="*/ 10007 w 10007"/>
                <a:gd name="connsiteY2" fmla="*/ 539 h 25161"/>
                <a:gd name="connsiteX3" fmla="*/ 9105 w 10007"/>
                <a:gd name="connsiteY3" fmla="*/ 1047 h 25161"/>
                <a:gd name="connsiteX4" fmla="*/ 8791 w 10007"/>
                <a:gd name="connsiteY4" fmla="*/ 15003 h 25161"/>
                <a:gd name="connsiteX5" fmla="*/ 7 w 10007"/>
                <a:gd name="connsiteY5" fmla="*/ 14730 h 25161"/>
                <a:gd name="connsiteX6" fmla="*/ 0 w 10007"/>
                <a:gd name="connsiteY6" fmla="*/ 25161 h 25161"/>
                <a:gd name="connsiteX0" fmla="*/ 0 w 10007"/>
                <a:gd name="connsiteY0" fmla="*/ 25161 h 25161"/>
                <a:gd name="connsiteX1" fmla="*/ 10007 w 10007"/>
                <a:gd name="connsiteY1" fmla="*/ 23632 h 25161"/>
                <a:gd name="connsiteX2" fmla="*/ 10007 w 10007"/>
                <a:gd name="connsiteY2" fmla="*/ 539 h 25161"/>
                <a:gd name="connsiteX3" fmla="*/ 9105 w 10007"/>
                <a:gd name="connsiteY3" fmla="*/ 1047 h 25161"/>
                <a:gd name="connsiteX4" fmla="*/ 8278 w 10007"/>
                <a:gd name="connsiteY4" fmla="*/ 15003 h 25161"/>
                <a:gd name="connsiteX5" fmla="*/ 7 w 10007"/>
                <a:gd name="connsiteY5" fmla="*/ 14730 h 25161"/>
                <a:gd name="connsiteX6" fmla="*/ 0 w 10007"/>
                <a:gd name="connsiteY6" fmla="*/ 25161 h 25161"/>
                <a:gd name="connsiteX0" fmla="*/ 0 w 10007"/>
                <a:gd name="connsiteY0" fmla="*/ 25229 h 25229"/>
                <a:gd name="connsiteX1" fmla="*/ 10007 w 10007"/>
                <a:gd name="connsiteY1" fmla="*/ 23700 h 25229"/>
                <a:gd name="connsiteX2" fmla="*/ 10007 w 10007"/>
                <a:gd name="connsiteY2" fmla="*/ 607 h 25229"/>
                <a:gd name="connsiteX3" fmla="*/ 8473 w 10007"/>
                <a:gd name="connsiteY3" fmla="*/ 745 h 25229"/>
                <a:gd name="connsiteX4" fmla="*/ 8278 w 10007"/>
                <a:gd name="connsiteY4" fmla="*/ 15071 h 25229"/>
                <a:gd name="connsiteX5" fmla="*/ 7 w 10007"/>
                <a:gd name="connsiteY5" fmla="*/ 14798 h 25229"/>
                <a:gd name="connsiteX6" fmla="*/ 0 w 10007"/>
                <a:gd name="connsiteY6" fmla="*/ 25229 h 25229"/>
                <a:gd name="connsiteX0" fmla="*/ 0 w 10007"/>
                <a:gd name="connsiteY0" fmla="*/ 25229 h 25229"/>
                <a:gd name="connsiteX1" fmla="*/ 10007 w 10007"/>
                <a:gd name="connsiteY1" fmla="*/ 23700 h 25229"/>
                <a:gd name="connsiteX2" fmla="*/ 10007 w 10007"/>
                <a:gd name="connsiteY2" fmla="*/ 607 h 25229"/>
                <a:gd name="connsiteX3" fmla="*/ 8473 w 10007"/>
                <a:gd name="connsiteY3" fmla="*/ 745 h 25229"/>
                <a:gd name="connsiteX4" fmla="*/ 8278 w 10007"/>
                <a:gd name="connsiteY4" fmla="*/ 15071 h 25229"/>
                <a:gd name="connsiteX5" fmla="*/ 7 w 10007"/>
                <a:gd name="connsiteY5" fmla="*/ 14798 h 25229"/>
                <a:gd name="connsiteX6" fmla="*/ 0 w 10007"/>
                <a:gd name="connsiteY6" fmla="*/ 25229 h 25229"/>
                <a:gd name="connsiteX0" fmla="*/ 0 w 10007"/>
                <a:gd name="connsiteY0" fmla="*/ 25027 h 25027"/>
                <a:gd name="connsiteX1" fmla="*/ 10007 w 10007"/>
                <a:gd name="connsiteY1" fmla="*/ 23498 h 25027"/>
                <a:gd name="connsiteX2" fmla="*/ 10007 w 10007"/>
                <a:gd name="connsiteY2" fmla="*/ 405 h 25027"/>
                <a:gd name="connsiteX3" fmla="*/ 8453 w 10007"/>
                <a:gd name="connsiteY3" fmla="*/ 2025 h 25027"/>
                <a:gd name="connsiteX4" fmla="*/ 8278 w 10007"/>
                <a:gd name="connsiteY4" fmla="*/ 14869 h 25027"/>
                <a:gd name="connsiteX5" fmla="*/ 7 w 10007"/>
                <a:gd name="connsiteY5" fmla="*/ 14596 h 25027"/>
                <a:gd name="connsiteX6" fmla="*/ 0 w 10007"/>
                <a:gd name="connsiteY6" fmla="*/ 25027 h 25027"/>
                <a:gd name="connsiteX0" fmla="*/ 0 w 10007"/>
                <a:gd name="connsiteY0" fmla="*/ 25099 h 25099"/>
                <a:gd name="connsiteX1" fmla="*/ 10007 w 10007"/>
                <a:gd name="connsiteY1" fmla="*/ 23570 h 25099"/>
                <a:gd name="connsiteX2" fmla="*/ 10007 w 10007"/>
                <a:gd name="connsiteY2" fmla="*/ 477 h 25099"/>
                <a:gd name="connsiteX3" fmla="*/ 8453 w 10007"/>
                <a:gd name="connsiteY3" fmla="*/ 2097 h 25099"/>
                <a:gd name="connsiteX4" fmla="*/ 8278 w 10007"/>
                <a:gd name="connsiteY4" fmla="*/ 14941 h 25099"/>
                <a:gd name="connsiteX5" fmla="*/ 7 w 10007"/>
                <a:gd name="connsiteY5" fmla="*/ 14668 h 25099"/>
                <a:gd name="connsiteX6" fmla="*/ 0 w 10007"/>
                <a:gd name="connsiteY6" fmla="*/ 25099 h 25099"/>
                <a:gd name="connsiteX0" fmla="*/ 0 w 10007"/>
                <a:gd name="connsiteY0" fmla="*/ 24622 h 24622"/>
                <a:gd name="connsiteX1" fmla="*/ 10007 w 10007"/>
                <a:gd name="connsiteY1" fmla="*/ 23093 h 24622"/>
                <a:gd name="connsiteX2" fmla="*/ 10007 w 10007"/>
                <a:gd name="connsiteY2" fmla="*/ 0 h 24622"/>
                <a:gd name="connsiteX3" fmla="*/ 8453 w 10007"/>
                <a:gd name="connsiteY3" fmla="*/ 1620 h 24622"/>
                <a:gd name="connsiteX4" fmla="*/ 8278 w 10007"/>
                <a:gd name="connsiteY4" fmla="*/ 14464 h 24622"/>
                <a:gd name="connsiteX5" fmla="*/ 7 w 10007"/>
                <a:gd name="connsiteY5" fmla="*/ 14191 h 24622"/>
                <a:gd name="connsiteX6" fmla="*/ 0 w 10007"/>
                <a:gd name="connsiteY6" fmla="*/ 24622 h 24622"/>
                <a:gd name="connsiteX0" fmla="*/ 0 w 10007"/>
                <a:gd name="connsiteY0" fmla="*/ 24622 h 24622"/>
                <a:gd name="connsiteX1" fmla="*/ 10007 w 10007"/>
                <a:gd name="connsiteY1" fmla="*/ 23093 h 24622"/>
                <a:gd name="connsiteX2" fmla="*/ 10007 w 10007"/>
                <a:gd name="connsiteY2" fmla="*/ 0 h 24622"/>
                <a:gd name="connsiteX3" fmla="*/ 8453 w 10007"/>
                <a:gd name="connsiteY3" fmla="*/ 1620 h 24622"/>
                <a:gd name="connsiteX4" fmla="*/ 8278 w 10007"/>
                <a:gd name="connsiteY4" fmla="*/ 14464 h 24622"/>
                <a:gd name="connsiteX5" fmla="*/ 7 w 10007"/>
                <a:gd name="connsiteY5" fmla="*/ 14191 h 24622"/>
                <a:gd name="connsiteX6" fmla="*/ 0 w 10007"/>
                <a:gd name="connsiteY6" fmla="*/ 24622 h 24622"/>
                <a:gd name="connsiteX0" fmla="*/ 0 w 10007"/>
                <a:gd name="connsiteY0" fmla="*/ 23881 h 23881"/>
                <a:gd name="connsiteX1" fmla="*/ 10007 w 10007"/>
                <a:gd name="connsiteY1" fmla="*/ 22352 h 23881"/>
                <a:gd name="connsiteX2" fmla="*/ 10007 w 10007"/>
                <a:gd name="connsiteY2" fmla="*/ 0 h 23881"/>
                <a:gd name="connsiteX3" fmla="*/ 8453 w 10007"/>
                <a:gd name="connsiteY3" fmla="*/ 879 h 23881"/>
                <a:gd name="connsiteX4" fmla="*/ 8278 w 10007"/>
                <a:gd name="connsiteY4" fmla="*/ 13723 h 23881"/>
                <a:gd name="connsiteX5" fmla="*/ 7 w 10007"/>
                <a:gd name="connsiteY5" fmla="*/ 13450 h 23881"/>
                <a:gd name="connsiteX6" fmla="*/ 0 w 10007"/>
                <a:gd name="connsiteY6" fmla="*/ 23881 h 23881"/>
                <a:gd name="connsiteX0" fmla="*/ 0 w 10007"/>
                <a:gd name="connsiteY0" fmla="*/ 23881 h 23881"/>
                <a:gd name="connsiteX1" fmla="*/ 10007 w 10007"/>
                <a:gd name="connsiteY1" fmla="*/ 22352 h 23881"/>
                <a:gd name="connsiteX2" fmla="*/ 10007 w 10007"/>
                <a:gd name="connsiteY2" fmla="*/ 0 h 23881"/>
                <a:gd name="connsiteX3" fmla="*/ 8453 w 10007"/>
                <a:gd name="connsiteY3" fmla="*/ 879 h 23881"/>
                <a:gd name="connsiteX4" fmla="*/ 8278 w 10007"/>
                <a:gd name="connsiteY4" fmla="*/ 13723 h 23881"/>
                <a:gd name="connsiteX5" fmla="*/ 7 w 10007"/>
                <a:gd name="connsiteY5" fmla="*/ 13450 h 23881"/>
                <a:gd name="connsiteX6" fmla="*/ 0 w 10007"/>
                <a:gd name="connsiteY6" fmla="*/ 23881 h 23881"/>
                <a:gd name="connsiteX0" fmla="*/ 0 w 10007"/>
                <a:gd name="connsiteY0" fmla="*/ 23887 h 23887"/>
                <a:gd name="connsiteX1" fmla="*/ 10007 w 10007"/>
                <a:gd name="connsiteY1" fmla="*/ 22358 h 23887"/>
                <a:gd name="connsiteX2" fmla="*/ 10007 w 10007"/>
                <a:gd name="connsiteY2" fmla="*/ 6 h 23887"/>
                <a:gd name="connsiteX3" fmla="*/ 8453 w 10007"/>
                <a:gd name="connsiteY3" fmla="*/ 885 h 23887"/>
                <a:gd name="connsiteX4" fmla="*/ 8278 w 10007"/>
                <a:gd name="connsiteY4" fmla="*/ 13729 h 23887"/>
                <a:gd name="connsiteX5" fmla="*/ 7 w 10007"/>
                <a:gd name="connsiteY5" fmla="*/ 13456 h 23887"/>
                <a:gd name="connsiteX6" fmla="*/ 0 w 10007"/>
                <a:gd name="connsiteY6" fmla="*/ 23887 h 23887"/>
                <a:gd name="connsiteX0" fmla="*/ 0 w 10007"/>
                <a:gd name="connsiteY0" fmla="*/ 23881 h 23881"/>
                <a:gd name="connsiteX1" fmla="*/ 10007 w 10007"/>
                <a:gd name="connsiteY1" fmla="*/ 22352 h 23881"/>
                <a:gd name="connsiteX2" fmla="*/ 10007 w 10007"/>
                <a:gd name="connsiteY2" fmla="*/ 0 h 23881"/>
                <a:gd name="connsiteX3" fmla="*/ 8453 w 10007"/>
                <a:gd name="connsiteY3" fmla="*/ 879 h 23881"/>
                <a:gd name="connsiteX4" fmla="*/ 8278 w 10007"/>
                <a:gd name="connsiteY4" fmla="*/ 13723 h 23881"/>
                <a:gd name="connsiteX5" fmla="*/ 7 w 10007"/>
                <a:gd name="connsiteY5" fmla="*/ 13450 h 23881"/>
                <a:gd name="connsiteX6" fmla="*/ 0 w 10007"/>
                <a:gd name="connsiteY6" fmla="*/ 23881 h 23881"/>
                <a:gd name="connsiteX0" fmla="*/ 0 w 10007"/>
                <a:gd name="connsiteY0" fmla="*/ 23881 h 23881"/>
                <a:gd name="connsiteX1" fmla="*/ 10007 w 10007"/>
                <a:gd name="connsiteY1" fmla="*/ 22352 h 23881"/>
                <a:gd name="connsiteX2" fmla="*/ 10007 w 10007"/>
                <a:gd name="connsiteY2" fmla="*/ 0 h 23881"/>
                <a:gd name="connsiteX3" fmla="*/ 8453 w 10007"/>
                <a:gd name="connsiteY3" fmla="*/ 879 h 23881"/>
                <a:gd name="connsiteX4" fmla="*/ 8278 w 10007"/>
                <a:gd name="connsiteY4" fmla="*/ 13723 h 23881"/>
                <a:gd name="connsiteX5" fmla="*/ 7 w 10007"/>
                <a:gd name="connsiteY5" fmla="*/ 13450 h 23881"/>
                <a:gd name="connsiteX6" fmla="*/ 0 w 10007"/>
                <a:gd name="connsiteY6" fmla="*/ 23881 h 23881"/>
                <a:gd name="connsiteX0" fmla="*/ 0 w 10007"/>
                <a:gd name="connsiteY0" fmla="*/ 24622 h 24622"/>
                <a:gd name="connsiteX1" fmla="*/ 10007 w 10007"/>
                <a:gd name="connsiteY1" fmla="*/ 23093 h 24622"/>
                <a:gd name="connsiteX2" fmla="*/ 10007 w 10007"/>
                <a:gd name="connsiteY2" fmla="*/ 0 h 24622"/>
                <a:gd name="connsiteX3" fmla="*/ 8453 w 10007"/>
                <a:gd name="connsiteY3" fmla="*/ 1620 h 24622"/>
                <a:gd name="connsiteX4" fmla="*/ 8278 w 10007"/>
                <a:gd name="connsiteY4" fmla="*/ 14464 h 24622"/>
                <a:gd name="connsiteX5" fmla="*/ 7 w 10007"/>
                <a:gd name="connsiteY5" fmla="*/ 14191 h 24622"/>
                <a:gd name="connsiteX6" fmla="*/ 0 w 10007"/>
                <a:gd name="connsiteY6" fmla="*/ 24622 h 24622"/>
                <a:gd name="connsiteX0" fmla="*/ 2 w 10003"/>
                <a:gd name="connsiteY0" fmla="*/ 24807 h 24807"/>
                <a:gd name="connsiteX1" fmla="*/ 10003 w 10003"/>
                <a:gd name="connsiteY1" fmla="*/ 23093 h 24807"/>
                <a:gd name="connsiteX2" fmla="*/ 10003 w 10003"/>
                <a:gd name="connsiteY2" fmla="*/ 0 h 24807"/>
                <a:gd name="connsiteX3" fmla="*/ 8449 w 10003"/>
                <a:gd name="connsiteY3" fmla="*/ 1620 h 24807"/>
                <a:gd name="connsiteX4" fmla="*/ 8274 w 10003"/>
                <a:gd name="connsiteY4" fmla="*/ 14464 h 24807"/>
                <a:gd name="connsiteX5" fmla="*/ 3 w 10003"/>
                <a:gd name="connsiteY5" fmla="*/ 14191 h 24807"/>
                <a:gd name="connsiteX6" fmla="*/ 2 w 10003"/>
                <a:gd name="connsiteY6" fmla="*/ 24807 h 24807"/>
                <a:gd name="connsiteX0" fmla="*/ 1 w 10002"/>
                <a:gd name="connsiteY0" fmla="*/ 24807 h 24807"/>
                <a:gd name="connsiteX1" fmla="*/ 10002 w 10002"/>
                <a:gd name="connsiteY1" fmla="*/ 23093 h 24807"/>
                <a:gd name="connsiteX2" fmla="*/ 10002 w 10002"/>
                <a:gd name="connsiteY2" fmla="*/ 0 h 24807"/>
                <a:gd name="connsiteX3" fmla="*/ 8448 w 10002"/>
                <a:gd name="connsiteY3" fmla="*/ 1620 h 24807"/>
                <a:gd name="connsiteX4" fmla="*/ 8273 w 10002"/>
                <a:gd name="connsiteY4" fmla="*/ 14464 h 24807"/>
                <a:gd name="connsiteX5" fmla="*/ 2 w 10002"/>
                <a:gd name="connsiteY5" fmla="*/ 14191 h 24807"/>
                <a:gd name="connsiteX6" fmla="*/ 1 w 10002"/>
                <a:gd name="connsiteY6" fmla="*/ 24807 h 24807"/>
                <a:gd name="connsiteX0" fmla="*/ 1 w 10002"/>
                <a:gd name="connsiteY0" fmla="*/ 24807 h 24807"/>
                <a:gd name="connsiteX1" fmla="*/ 10002 w 10002"/>
                <a:gd name="connsiteY1" fmla="*/ 23093 h 24807"/>
                <a:gd name="connsiteX2" fmla="*/ 10002 w 10002"/>
                <a:gd name="connsiteY2" fmla="*/ 0 h 24807"/>
                <a:gd name="connsiteX3" fmla="*/ 8448 w 10002"/>
                <a:gd name="connsiteY3" fmla="*/ 1620 h 24807"/>
                <a:gd name="connsiteX4" fmla="*/ 8273 w 10002"/>
                <a:gd name="connsiteY4" fmla="*/ 14464 h 24807"/>
                <a:gd name="connsiteX5" fmla="*/ 2 w 10002"/>
                <a:gd name="connsiteY5" fmla="*/ 14191 h 24807"/>
                <a:gd name="connsiteX6" fmla="*/ 1 w 10002"/>
                <a:gd name="connsiteY6" fmla="*/ 24807 h 24807"/>
                <a:gd name="connsiteX0" fmla="*/ 0 w 10001"/>
                <a:gd name="connsiteY0" fmla="*/ 24807 h 24807"/>
                <a:gd name="connsiteX1" fmla="*/ 10001 w 10001"/>
                <a:gd name="connsiteY1" fmla="*/ 23093 h 24807"/>
                <a:gd name="connsiteX2" fmla="*/ 10001 w 10001"/>
                <a:gd name="connsiteY2" fmla="*/ 0 h 24807"/>
                <a:gd name="connsiteX3" fmla="*/ 8447 w 10001"/>
                <a:gd name="connsiteY3" fmla="*/ 1620 h 24807"/>
                <a:gd name="connsiteX4" fmla="*/ 8272 w 10001"/>
                <a:gd name="connsiteY4" fmla="*/ 14464 h 24807"/>
                <a:gd name="connsiteX5" fmla="*/ 1 w 10001"/>
                <a:gd name="connsiteY5" fmla="*/ 14191 h 24807"/>
                <a:gd name="connsiteX6" fmla="*/ 0 w 10001"/>
                <a:gd name="connsiteY6" fmla="*/ 24807 h 24807"/>
                <a:gd name="connsiteX0" fmla="*/ 1 w 10000"/>
                <a:gd name="connsiteY0" fmla="*/ 24622 h 24622"/>
                <a:gd name="connsiteX1" fmla="*/ 10000 w 10000"/>
                <a:gd name="connsiteY1" fmla="*/ 23093 h 24622"/>
                <a:gd name="connsiteX2" fmla="*/ 10000 w 10000"/>
                <a:gd name="connsiteY2" fmla="*/ 0 h 24622"/>
                <a:gd name="connsiteX3" fmla="*/ 8446 w 10000"/>
                <a:gd name="connsiteY3" fmla="*/ 1620 h 24622"/>
                <a:gd name="connsiteX4" fmla="*/ 8271 w 10000"/>
                <a:gd name="connsiteY4" fmla="*/ 14464 h 24622"/>
                <a:gd name="connsiteX5" fmla="*/ 0 w 10000"/>
                <a:gd name="connsiteY5" fmla="*/ 14191 h 24622"/>
                <a:gd name="connsiteX6" fmla="*/ 1 w 10000"/>
                <a:gd name="connsiteY6" fmla="*/ 24622 h 24622"/>
                <a:gd name="connsiteX0" fmla="*/ 1 w 10000"/>
                <a:gd name="connsiteY0" fmla="*/ 24622 h 24622"/>
                <a:gd name="connsiteX1" fmla="*/ 10000 w 10000"/>
                <a:gd name="connsiteY1" fmla="*/ 23093 h 24622"/>
                <a:gd name="connsiteX2" fmla="*/ 10000 w 10000"/>
                <a:gd name="connsiteY2" fmla="*/ 0 h 24622"/>
                <a:gd name="connsiteX3" fmla="*/ 8446 w 10000"/>
                <a:gd name="connsiteY3" fmla="*/ 1620 h 24622"/>
                <a:gd name="connsiteX4" fmla="*/ 8271 w 10000"/>
                <a:gd name="connsiteY4" fmla="*/ 14464 h 24622"/>
                <a:gd name="connsiteX5" fmla="*/ 0 w 10000"/>
                <a:gd name="connsiteY5" fmla="*/ 14191 h 24622"/>
                <a:gd name="connsiteX6" fmla="*/ 1 w 10000"/>
                <a:gd name="connsiteY6" fmla="*/ 24622 h 24622"/>
                <a:gd name="connsiteX0" fmla="*/ 0 w 10003"/>
                <a:gd name="connsiteY0" fmla="*/ 24622 h 24622"/>
                <a:gd name="connsiteX1" fmla="*/ 10003 w 10003"/>
                <a:gd name="connsiteY1" fmla="*/ 23093 h 24622"/>
                <a:gd name="connsiteX2" fmla="*/ 10003 w 10003"/>
                <a:gd name="connsiteY2" fmla="*/ 0 h 24622"/>
                <a:gd name="connsiteX3" fmla="*/ 8449 w 10003"/>
                <a:gd name="connsiteY3" fmla="*/ 1620 h 24622"/>
                <a:gd name="connsiteX4" fmla="*/ 8274 w 10003"/>
                <a:gd name="connsiteY4" fmla="*/ 14464 h 24622"/>
                <a:gd name="connsiteX5" fmla="*/ 3 w 10003"/>
                <a:gd name="connsiteY5" fmla="*/ 14191 h 24622"/>
                <a:gd name="connsiteX6" fmla="*/ 0 w 10003"/>
                <a:gd name="connsiteY6" fmla="*/ 24622 h 24622"/>
                <a:gd name="connsiteX0" fmla="*/ 0 w 10003"/>
                <a:gd name="connsiteY0" fmla="*/ 24622 h 24622"/>
                <a:gd name="connsiteX1" fmla="*/ 10003 w 10003"/>
                <a:gd name="connsiteY1" fmla="*/ 23093 h 24622"/>
                <a:gd name="connsiteX2" fmla="*/ 10003 w 10003"/>
                <a:gd name="connsiteY2" fmla="*/ 0 h 24622"/>
                <a:gd name="connsiteX3" fmla="*/ 8449 w 10003"/>
                <a:gd name="connsiteY3" fmla="*/ 1620 h 24622"/>
                <a:gd name="connsiteX4" fmla="*/ 8255 w 10003"/>
                <a:gd name="connsiteY4" fmla="*/ 14464 h 24622"/>
                <a:gd name="connsiteX5" fmla="*/ 3 w 10003"/>
                <a:gd name="connsiteY5" fmla="*/ 14191 h 24622"/>
                <a:gd name="connsiteX6" fmla="*/ 0 w 10003"/>
                <a:gd name="connsiteY6" fmla="*/ 24622 h 2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3" h="24622">
                  <a:moveTo>
                    <a:pt x="0" y="24622"/>
                  </a:moveTo>
                  <a:lnTo>
                    <a:pt x="10003" y="23093"/>
                  </a:lnTo>
                  <a:cubicBezTo>
                    <a:pt x="10001" y="20048"/>
                    <a:pt x="9997" y="3044"/>
                    <a:pt x="10003" y="0"/>
                  </a:cubicBezTo>
                  <a:cubicBezTo>
                    <a:pt x="9792" y="673"/>
                    <a:pt x="8717" y="1126"/>
                    <a:pt x="8449" y="1620"/>
                  </a:cubicBezTo>
                  <a:cubicBezTo>
                    <a:pt x="8445" y="2037"/>
                    <a:pt x="8261" y="13734"/>
                    <a:pt x="8255" y="14464"/>
                  </a:cubicBezTo>
                  <a:lnTo>
                    <a:pt x="3" y="14191"/>
                  </a:lnTo>
                  <a:cubicBezTo>
                    <a:pt x="4" y="24741"/>
                    <a:pt x="3" y="13702"/>
                    <a:pt x="0" y="246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Rectangle 32">
              <a:extLst>
                <a:ext uri="{FF2B5EF4-FFF2-40B4-BE49-F238E27FC236}">
                  <a16:creationId xmlns:a16="http://schemas.microsoft.com/office/drawing/2014/main" id="{012F2480-D039-4D72-848C-5D2BDA24DB19}"/>
                </a:ext>
              </a:extLst>
            </p:cNvPr>
            <p:cNvSpPr>
              <a:spLocks noChangeArrowheads="1"/>
            </p:cNvSpPr>
            <p:nvPr/>
          </p:nvSpPr>
          <p:spPr bwMode="gray">
            <a:xfrm flipV="1">
              <a:off x="127001" y="6723063"/>
              <a:ext cx="11969751" cy="555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59" name="Freeform 35">
            <a:extLst>
              <a:ext uri="{FF2B5EF4-FFF2-40B4-BE49-F238E27FC236}">
                <a16:creationId xmlns:a16="http://schemas.microsoft.com/office/drawing/2014/main" id="{3296C66F-FF30-48AB-8290-4062506E5BD6}"/>
              </a:ext>
            </a:extLst>
          </p:cNvPr>
          <p:cNvSpPr>
            <a:spLocks/>
          </p:cNvSpPr>
          <p:nvPr/>
        </p:nvSpPr>
        <p:spPr bwMode="gray">
          <a:xfrm>
            <a:off x="9194801" y="1047750"/>
            <a:ext cx="2874433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76ABFF-D8FC-42F6-A962-4CA6AA7F3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385141"/>
            <a:ext cx="109728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45311B-2D2E-440C-AAEF-824665B240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064001" y="6311901"/>
            <a:ext cx="2283884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4352FE-C30E-4ED1-A0BF-B601341E85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441017" y="6323013"/>
            <a:ext cx="308186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2A94A4-56B2-4533-8C98-4547549C64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832856" y="6474620"/>
            <a:ext cx="247578" cy="2392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45720" rIns="0" bIns="45720" numCol="1" anchor="ctr" anchorCtr="1" compatLnSpc="1">
            <a:prstTxWarp prst="textNoShape">
              <a:avLst/>
            </a:prstTxWarp>
          </a:bodyPr>
          <a:lstStyle>
            <a:lvl1pPr marL="0" indent="0" algn="r">
              <a:defRPr sz="800">
                <a:solidFill>
                  <a:srgbClr val="000000"/>
                </a:solidFill>
              </a:defRPr>
            </a:lvl1pPr>
          </a:lstStyle>
          <a:p>
            <a:fld id="{09BA7A56-04CE-4FCA-915F-259E414E8A00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061" name="Text Box 37">
            <a:extLst>
              <a:ext uri="{FF2B5EF4-FFF2-40B4-BE49-F238E27FC236}">
                <a16:creationId xmlns:a16="http://schemas.microsoft.com/office/drawing/2014/main" id="{449BF471-EB39-4547-A3D3-BE8A2DADB8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81877" y="6451177"/>
            <a:ext cx="17235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110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http://stav-zakupki.ru/cpoz/</a:t>
            </a: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3FD8EAB0-0265-4208-B5DE-0CD423298F2A}"/>
              </a:ext>
            </a:extLst>
          </p:cNvPr>
          <p:cNvSpPr>
            <a:spLocks/>
          </p:cNvSpPr>
          <p:nvPr/>
        </p:nvSpPr>
        <p:spPr bwMode="gray">
          <a:xfrm>
            <a:off x="0" y="427291"/>
            <a:ext cx="3349952" cy="72625"/>
          </a:xfrm>
          <a:custGeom>
            <a:avLst/>
            <a:gdLst>
              <a:gd name="T0" fmla="*/ 1440 w 1440"/>
              <a:gd name="T1" fmla="*/ 1 h 112"/>
              <a:gd name="T2" fmla="*/ 1261 w 1440"/>
              <a:gd name="T3" fmla="*/ 112 h 112"/>
              <a:gd name="T4" fmla="*/ 0 w 1440"/>
              <a:gd name="T5" fmla="*/ 110 h 112"/>
              <a:gd name="T6" fmla="*/ 0 w 1440"/>
              <a:gd name="T7" fmla="*/ 49 h 112"/>
              <a:gd name="T8" fmla="*/ 1069 w 1440"/>
              <a:gd name="T9" fmla="*/ 50 h 112"/>
              <a:gd name="T10" fmla="*/ 1142 w 1440"/>
              <a:gd name="T11" fmla="*/ 0 h 112"/>
              <a:gd name="T12" fmla="*/ 1440 w 1440"/>
              <a:gd name="T13" fmla="*/ 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0" h="112">
                <a:moveTo>
                  <a:pt x="1440" y="1"/>
                </a:moveTo>
                <a:lnTo>
                  <a:pt x="1261" y="112"/>
                </a:lnTo>
                <a:lnTo>
                  <a:pt x="0" y="110"/>
                </a:lnTo>
                <a:lnTo>
                  <a:pt x="0" y="49"/>
                </a:lnTo>
                <a:lnTo>
                  <a:pt x="1069" y="50"/>
                </a:lnTo>
                <a:lnTo>
                  <a:pt x="1142" y="0"/>
                </a:lnTo>
                <a:lnTo>
                  <a:pt x="1440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0F426DE-3F27-48C8-AD29-A39E39626FF5}"/>
              </a:ext>
            </a:extLst>
          </p:cNvPr>
          <p:cNvGrpSpPr/>
          <p:nvPr/>
        </p:nvGrpSpPr>
        <p:grpSpPr>
          <a:xfrm>
            <a:off x="1" y="53587"/>
            <a:ext cx="12192000" cy="543473"/>
            <a:chOff x="23315" y="96150"/>
            <a:chExt cx="8993188" cy="619920"/>
          </a:xfrm>
        </p:grpSpPr>
        <p:grpSp>
          <p:nvGrpSpPr>
            <p:cNvPr id="25" name="Group 74">
              <a:extLst>
                <a:ext uri="{FF2B5EF4-FFF2-40B4-BE49-F238E27FC236}">
                  <a16:creationId xmlns:a16="http://schemas.microsoft.com/office/drawing/2014/main" id="{EAD36DFF-156E-45D9-A7CA-3BC8CA393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15" y="97496"/>
              <a:ext cx="8993188" cy="618574"/>
              <a:chOff x="47" y="555"/>
              <a:chExt cx="5665" cy="771"/>
            </a:xfrm>
          </p:grpSpPr>
          <p:sp>
            <p:nvSpPr>
              <p:cNvPr id="26" name="Freeform 30">
                <a:extLst>
                  <a:ext uri="{FF2B5EF4-FFF2-40B4-BE49-F238E27FC236}">
                    <a16:creationId xmlns:a16="http://schemas.microsoft.com/office/drawing/2014/main" id="{615A1137-7238-41E4-A1B7-1C5227F78B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" y="736"/>
                <a:ext cx="5658" cy="590"/>
              </a:xfrm>
              <a:custGeom>
                <a:avLst/>
                <a:gdLst>
                  <a:gd name="T0" fmla="*/ 0 w 5446"/>
                  <a:gd name="T1" fmla="*/ 0 h 590"/>
                  <a:gd name="T2" fmla="*/ 5446 w 5446"/>
                  <a:gd name="T3" fmla="*/ 0 h 590"/>
                  <a:gd name="T4" fmla="*/ 5446 w 5446"/>
                  <a:gd name="T5" fmla="*/ 312 h 590"/>
                  <a:gd name="T6" fmla="*/ 5446 w 5446"/>
                  <a:gd name="T7" fmla="*/ 451 h 590"/>
                  <a:gd name="T8" fmla="*/ 1512 w 5446"/>
                  <a:gd name="T9" fmla="*/ 443 h 590"/>
                  <a:gd name="T10" fmla="*/ 1288 w 5446"/>
                  <a:gd name="T11" fmla="*/ 584 h 590"/>
                  <a:gd name="T12" fmla="*/ 0 w 5446"/>
                  <a:gd name="T13" fmla="*/ 590 h 590"/>
                  <a:gd name="T14" fmla="*/ 0 w 5446"/>
                  <a:gd name="T15" fmla="*/ 0 h 59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5288 h 10000"/>
                  <a:gd name="connsiteX3" fmla="*/ 10000 w 10000"/>
                  <a:gd name="connsiteY3" fmla="*/ 7644 h 10000"/>
                  <a:gd name="connsiteX4" fmla="*/ 2776 w 10000"/>
                  <a:gd name="connsiteY4" fmla="*/ 7508 h 10000"/>
                  <a:gd name="connsiteX5" fmla="*/ 1668 w 10000"/>
                  <a:gd name="connsiteY5" fmla="*/ 9975 h 10000"/>
                  <a:gd name="connsiteX6" fmla="*/ 0 w 10000"/>
                  <a:gd name="connsiteY6" fmla="*/ 10000 h 10000"/>
                  <a:gd name="connsiteX7" fmla="*/ 0 w 10000"/>
                  <a:gd name="connsiteY7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5288 h 10000"/>
                  <a:gd name="connsiteX3" fmla="*/ 10000 w 10000"/>
                  <a:gd name="connsiteY3" fmla="*/ 7644 h 10000"/>
                  <a:gd name="connsiteX4" fmla="*/ 1971 w 10000"/>
                  <a:gd name="connsiteY4" fmla="*/ 7354 h 10000"/>
                  <a:gd name="connsiteX5" fmla="*/ 1668 w 10000"/>
                  <a:gd name="connsiteY5" fmla="*/ 9975 h 10000"/>
                  <a:gd name="connsiteX6" fmla="*/ 0 w 10000"/>
                  <a:gd name="connsiteY6" fmla="*/ 10000 h 10000"/>
                  <a:gd name="connsiteX7" fmla="*/ 0 w 10000"/>
                  <a:gd name="connsiteY7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5288 h 10000"/>
                  <a:gd name="connsiteX3" fmla="*/ 10000 w 10000"/>
                  <a:gd name="connsiteY3" fmla="*/ 7644 h 10000"/>
                  <a:gd name="connsiteX4" fmla="*/ 1971 w 10000"/>
                  <a:gd name="connsiteY4" fmla="*/ 7354 h 10000"/>
                  <a:gd name="connsiteX5" fmla="*/ 1668 w 10000"/>
                  <a:gd name="connsiteY5" fmla="*/ 9975 h 10000"/>
                  <a:gd name="connsiteX6" fmla="*/ 0 w 10000"/>
                  <a:gd name="connsiteY6" fmla="*/ 10000 h 10000"/>
                  <a:gd name="connsiteX7" fmla="*/ 0 w 10000"/>
                  <a:gd name="connsiteY7" fmla="*/ 0 h 10000"/>
                  <a:gd name="connsiteX0" fmla="*/ 0 w 10000"/>
                  <a:gd name="connsiteY0" fmla="*/ 0 h 10052"/>
                  <a:gd name="connsiteX1" fmla="*/ 10000 w 10000"/>
                  <a:gd name="connsiteY1" fmla="*/ 0 h 10052"/>
                  <a:gd name="connsiteX2" fmla="*/ 10000 w 10000"/>
                  <a:gd name="connsiteY2" fmla="*/ 5288 h 10052"/>
                  <a:gd name="connsiteX3" fmla="*/ 10000 w 10000"/>
                  <a:gd name="connsiteY3" fmla="*/ 7644 h 10052"/>
                  <a:gd name="connsiteX4" fmla="*/ 1971 w 10000"/>
                  <a:gd name="connsiteY4" fmla="*/ 7354 h 10052"/>
                  <a:gd name="connsiteX5" fmla="*/ 1224 w 10000"/>
                  <a:gd name="connsiteY5" fmla="*/ 10052 h 10052"/>
                  <a:gd name="connsiteX6" fmla="*/ 0 w 10000"/>
                  <a:gd name="connsiteY6" fmla="*/ 10000 h 10052"/>
                  <a:gd name="connsiteX7" fmla="*/ 0 w 10000"/>
                  <a:gd name="connsiteY7" fmla="*/ 0 h 10052"/>
                  <a:gd name="connsiteX0" fmla="*/ 0 w 10000"/>
                  <a:gd name="connsiteY0" fmla="*/ 0 h 10052"/>
                  <a:gd name="connsiteX1" fmla="*/ 10000 w 10000"/>
                  <a:gd name="connsiteY1" fmla="*/ 0 h 10052"/>
                  <a:gd name="connsiteX2" fmla="*/ 10000 w 10000"/>
                  <a:gd name="connsiteY2" fmla="*/ 5288 h 10052"/>
                  <a:gd name="connsiteX3" fmla="*/ 10000 w 10000"/>
                  <a:gd name="connsiteY3" fmla="*/ 7644 h 10052"/>
                  <a:gd name="connsiteX4" fmla="*/ 1385 w 10000"/>
                  <a:gd name="connsiteY4" fmla="*/ 7277 h 10052"/>
                  <a:gd name="connsiteX5" fmla="*/ 1224 w 10000"/>
                  <a:gd name="connsiteY5" fmla="*/ 10052 h 10052"/>
                  <a:gd name="connsiteX6" fmla="*/ 0 w 10000"/>
                  <a:gd name="connsiteY6" fmla="*/ 10000 h 10052"/>
                  <a:gd name="connsiteX7" fmla="*/ 0 w 10000"/>
                  <a:gd name="connsiteY7" fmla="*/ 0 h 10052"/>
                  <a:gd name="connsiteX0" fmla="*/ 0 w 10000"/>
                  <a:gd name="connsiteY0" fmla="*/ 0 h 10052"/>
                  <a:gd name="connsiteX1" fmla="*/ 10000 w 10000"/>
                  <a:gd name="connsiteY1" fmla="*/ 0 h 10052"/>
                  <a:gd name="connsiteX2" fmla="*/ 10000 w 10000"/>
                  <a:gd name="connsiteY2" fmla="*/ 5288 h 10052"/>
                  <a:gd name="connsiteX3" fmla="*/ 10000 w 10000"/>
                  <a:gd name="connsiteY3" fmla="*/ 7644 h 10052"/>
                  <a:gd name="connsiteX4" fmla="*/ 1385 w 10000"/>
                  <a:gd name="connsiteY4" fmla="*/ 7277 h 10052"/>
                  <a:gd name="connsiteX5" fmla="*/ 1224 w 10000"/>
                  <a:gd name="connsiteY5" fmla="*/ 10052 h 10052"/>
                  <a:gd name="connsiteX6" fmla="*/ 0 w 10000"/>
                  <a:gd name="connsiteY6" fmla="*/ 10000 h 10052"/>
                  <a:gd name="connsiteX7" fmla="*/ 0 w 10000"/>
                  <a:gd name="connsiteY7" fmla="*/ 0 h 10052"/>
                  <a:gd name="connsiteX0" fmla="*/ 0 w 10000"/>
                  <a:gd name="connsiteY0" fmla="*/ 0 h 11454"/>
                  <a:gd name="connsiteX1" fmla="*/ 10000 w 10000"/>
                  <a:gd name="connsiteY1" fmla="*/ 0 h 11454"/>
                  <a:gd name="connsiteX2" fmla="*/ 10000 w 10000"/>
                  <a:gd name="connsiteY2" fmla="*/ 5288 h 11454"/>
                  <a:gd name="connsiteX3" fmla="*/ 10000 w 10000"/>
                  <a:gd name="connsiteY3" fmla="*/ 7644 h 11454"/>
                  <a:gd name="connsiteX4" fmla="*/ 1385 w 10000"/>
                  <a:gd name="connsiteY4" fmla="*/ 7277 h 11454"/>
                  <a:gd name="connsiteX5" fmla="*/ 1224 w 10000"/>
                  <a:gd name="connsiteY5" fmla="*/ 11454 h 11454"/>
                  <a:gd name="connsiteX6" fmla="*/ 0 w 10000"/>
                  <a:gd name="connsiteY6" fmla="*/ 10000 h 11454"/>
                  <a:gd name="connsiteX7" fmla="*/ 0 w 10000"/>
                  <a:gd name="connsiteY7" fmla="*/ 0 h 11454"/>
                  <a:gd name="connsiteX0" fmla="*/ 0 w 10000"/>
                  <a:gd name="connsiteY0" fmla="*/ 0 h 11454"/>
                  <a:gd name="connsiteX1" fmla="*/ 10000 w 10000"/>
                  <a:gd name="connsiteY1" fmla="*/ 0 h 11454"/>
                  <a:gd name="connsiteX2" fmla="*/ 10000 w 10000"/>
                  <a:gd name="connsiteY2" fmla="*/ 5288 h 11454"/>
                  <a:gd name="connsiteX3" fmla="*/ 10000 w 10000"/>
                  <a:gd name="connsiteY3" fmla="*/ 7644 h 11454"/>
                  <a:gd name="connsiteX4" fmla="*/ 1385 w 10000"/>
                  <a:gd name="connsiteY4" fmla="*/ 7277 h 11454"/>
                  <a:gd name="connsiteX5" fmla="*/ 1224 w 10000"/>
                  <a:gd name="connsiteY5" fmla="*/ 11454 h 11454"/>
                  <a:gd name="connsiteX6" fmla="*/ 0 w 10000"/>
                  <a:gd name="connsiteY6" fmla="*/ 11402 h 11454"/>
                  <a:gd name="connsiteX7" fmla="*/ 0 w 10000"/>
                  <a:gd name="connsiteY7" fmla="*/ 0 h 11454"/>
                  <a:gd name="connsiteX0" fmla="*/ 0 w 10000"/>
                  <a:gd name="connsiteY0" fmla="*/ 0 h 11454"/>
                  <a:gd name="connsiteX1" fmla="*/ 10000 w 10000"/>
                  <a:gd name="connsiteY1" fmla="*/ 0 h 11454"/>
                  <a:gd name="connsiteX2" fmla="*/ 10000 w 10000"/>
                  <a:gd name="connsiteY2" fmla="*/ 5288 h 11454"/>
                  <a:gd name="connsiteX3" fmla="*/ 10000 w 10000"/>
                  <a:gd name="connsiteY3" fmla="*/ 7644 h 11454"/>
                  <a:gd name="connsiteX4" fmla="*/ 1385 w 10000"/>
                  <a:gd name="connsiteY4" fmla="*/ 7277 h 11454"/>
                  <a:gd name="connsiteX5" fmla="*/ 1224 w 10000"/>
                  <a:gd name="connsiteY5" fmla="*/ 11454 h 11454"/>
                  <a:gd name="connsiteX6" fmla="*/ 0 w 10000"/>
                  <a:gd name="connsiteY6" fmla="*/ 11402 h 11454"/>
                  <a:gd name="connsiteX7" fmla="*/ 0 w 10000"/>
                  <a:gd name="connsiteY7" fmla="*/ 0 h 1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1454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5288"/>
                    </a:lnTo>
                    <a:lnTo>
                      <a:pt x="10000" y="7644"/>
                    </a:lnTo>
                    <a:cubicBezTo>
                      <a:pt x="8795" y="8017"/>
                      <a:pt x="2634" y="7059"/>
                      <a:pt x="1385" y="7277"/>
                    </a:cubicBezTo>
                    <a:cubicBezTo>
                      <a:pt x="1331" y="8202"/>
                      <a:pt x="1281" y="10091"/>
                      <a:pt x="1224" y="11454"/>
                    </a:cubicBezTo>
                    <a:lnTo>
                      <a:pt x="0" y="11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bIns="108000"/>
              <a:lstStyle/>
              <a:p>
                <a:endParaRPr lang="ru-RU"/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:a16="http://schemas.microsoft.com/office/drawing/2014/main" id="{7A61B7E8-1D55-43A4-8015-53A4C0103B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" y="555"/>
                <a:ext cx="5658" cy="732"/>
              </a:xfrm>
              <a:custGeom>
                <a:avLst/>
                <a:gdLst>
                  <a:gd name="T0" fmla="*/ 1 w 5658"/>
                  <a:gd name="T1" fmla="*/ 0 h 655"/>
                  <a:gd name="T2" fmla="*/ 5657 w 5658"/>
                  <a:gd name="T3" fmla="*/ 0 h 655"/>
                  <a:gd name="T4" fmla="*/ 5658 w 5658"/>
                  <a:gd name="T5" fmla="*/ 534 h 655"/>
                  <a:gd name="T6" fmla="*/ 1553 w 5658"/>
                  <a:gd name="T7" fmla="*/ 528 h 655"/>
                  <a:gd name="T8" fmla="*/ 1317 w 5658"/>
                  <a:gd name="T9" fmla="*/ 651 h 655"/>
                  <a:gd name="T10" fmla="*/ 0 w 5658"/>
                  <a:gd name="T11" fmla="*/ 655 h 655"/>
                  <a:gd name="T12" fmla="*/ 1 w 5658"/>
                  <a:gd name="T13" fmla="*/ 0 h 655"/>
                  <a:gd name="connsiteX0" fmla="*/ 2 w 10000"/>
                  <a:gd name="connsiteY0" fmla="*/ 0 h 10000"/>
                  <a:gd name="connsiteX1" fmla="*/ 9998 w 10000"/>
                  <a:gd name="connsiteY1" fmla="*/ 0 h 10000"/>
                  <a:gd name="connsiteX2" fmla="*/ 10000 w 10000"/>
                  <a:gd name="connsiteY2" fmla="*/ 8153 h 10000"/>
                  <a:gd name="connsiteX3" fmla="*/ 2745 w 10000"/>
                  <a:gd name="connsiteY3" fmla="*/ 8061 h 10000"/>
                  <a:gd name="connsiteX4" fmla="*/ 2328 w 10000"/>
                  <a:gd name="connsiteY4" fmla="*/ 9939 h 10000"/>
                  <a:gd name="connsiteX5" fmla="*/ 0 w 10000"/>
                  <a:gd name="connsiteY5" fmla="*/ 10000 h 10000"/>
                  <a:gd name="connsiteX6" fmla="*/ 2 w 10000"/>
                  <a:gd name="connsiteY6" fmla="*/ 0 h 10000"/>
                  <a:gd name="connsiteX0" fmla="*/ 2 w 10000"/>
                  <a:gd name="connsiteY0" fmla="*/ 0 h 10000"/>
                  <a:gd name="connsiteX1" fmla="*/ 9998 w 10000"/>
                  <a:gd name="connsiteY1" fmla="*/ 0 h 10000"/>
                  <a:gd name="connsiteX2" fmla="*/ 10000 w 10000"/>
                  <a:gd name="connsiteY2" fmla="*/ 8153 h 10000"/>
                  <a:gd name="connsiteX3" fmla="*/ 2745 w 10000"/>
                  <a:gd name="connsiteY3" fmla="*/ 8061 h 10000"/>
                  <a:gd name="connsiteX4" fmla="*/ 1731 w 10000"/>
                  <a:gd name="connsiteY4" fmla="*/ 9999 h 10000"/>
                  <a:gd name="connsiteX5" fmla="*/ 0 w 10000"/>
                  <a:gd name="connsiteY5" fmla="*/ 10000 h 10000"/>
                  <a:gd name="connsiteX6" fmla="*/ 2 w 10000"/>
                  <a:gd name="connsiteY6" fmla="*/ 0 h 10000"/>
                  <a:gd name="connsiteX0" fmla="*/ 2 w 10000"/>
                  <a:gd name="connsiteY0" fmla="*/ 0 h 10000"/>
                  <a:gd name="connsiteX1" fmla="*/ 9998 w 10000"/>
                  <a:gd name="connsiteY1" fmla="*/ 0 h 10000"/>
                  <a:gd name="connsiteX2" fmla="*/ 10000 w 10000"/>
                  <a:gd name="connsiteY2" fmla="*/ 8153 h 10000"/>
                  <a:gd name="connsiteX3" fmla="*/ 1977 w 10000"/>
                  <a:gd name="connsiteY3" fmla="*/ 8001 h 10000"/>
                  <a:gd name="connsiteX4" fmla="*/ 1731 w 10000"/>
                  <a:gd name="connsiteY4" fmla="*/ 9999 h 10000"/>
                  <a:gd name="connsiteX5" fmla="*/ 0 w 10000"/>
                  <a:gd name="connsiteY5" fmla="*/ 10000 h 10000"/>
                  <a:gd name="connsiteX6" fmla="*/ 2 w 10000"/>
                  <a:gd name="connsiteY6" fmla="*/ 0 h 10000"/>
                  <a:gd name="connsiteX0" fmla="*/ 2 w 10000"/>
                  <a:gd name="connsiteY0" fmla="*/ 0 h 10000"/>
                  <a:gd name="connsiteX1" fmla="*/ 9998 w 10000"/>
                  <a:gd name="connsiteY1" fmla="*/ 0 h 10000"/>
                  <a:gd name="connsiteX2" fmla="*/ 10000 w 10000"/>
                  <a:gd name="connsiteY2" fmla="*/ 8153 h 10000"/>
                  <a:gd name="connsiteX3" fmla="*/ 1977 w 10000"/>
                  <a:gd name="connsiteY3" fmla="*/ 8001 h 10000"/>
                  <a:gd name="connsiteX4" fmla="*/ 1665 w 10000"/>
                  <a:gd name="connsiteY4" fmla="*/ 9999 h 10000"/>
                  <a:gd name="connsiteX5" fmla="*/ 0 w 10000"/>
                  <a:gd name="connsiteY5" fmla="*/ 10000 h 10000"/>
                  <a:gd name="connsiteX6" fmla="*/ 2 w 10000"/>
                  <a:gd name="connsiteY6" fmla="*/ 0 h 10000"/>
                  <a:gd name="connsiteX0" fmla="*/ 2 w 10000"/>
                  <a:gd name="connsiteY0" fmla="*/ 0 h 10000"/>
                  <a:gd name="connsiteX1" fmla="*/ 9998 w 10000"/>
                  <a:gd name="connsiteY1" fmla="*/ 0 h 10000"/>
                  <a:gd name="connsiteX2" fmla="*/ 10000 w 10000"/>
                  <a:gd name="connsiteY2" fmla="*/ 8153 h 10000"/>
                  <a:gd name="connsiteX3" fmla="*/ 1977 w 10000"/>
                  <a:gd name="connsiteY3" fmla="*/ 8001 h 10000"/>
                  <a:gd name="connsiteX4" fmla="*/ 1206 w 10000"/>
                  <a:gd name="connsiteY4" fmla="*/ 9999 h 10000"/>
                  <a:gd name="connsiteX5" fmla="*/ 0 w 10000"/>
                  <a:gd name="connsiteY5" fmla="*/ 10000 h 10000"/>
                  <a:gd name="connsiteX6" fmla="*/ 2 w 10000"/>
                  <a:gd name="connsiteY6" fmla="*/ 0 h 10000"/>
                  <a:gd name="connsiteX0" fmla="*/ 2 w 10000"/>
                  <a:gd name="connsiteY0" fmla="*/ 0 h 10000"/>
                  <a:gd name="connsiteX1" fmla="*/ 9998 w 10000"/>
                  <a:gd name="connsiteY1" fmla="*/ 0 h 10000"/>
                  <a:gd name="connsiteX2" fmla="*/ 10000 w 10000"/>
                  <a:gd name="connsiteY2" fmla="*/ 8153 h 10000"/>
                  <a:gd name="connsiteX3" fmla="*/ 1346 w 10000"/>
                  <a:gd name="connsiteY3" fmla="*/ 7941 h 10000"/>
                  <a:gd name="connsiteX4" fmla="*/ 1206 w 10000"/>
                  <a:gd name="connsiteY4" fmla="*/ 9999 h 10000"/>
                  <a:gd name="connsiteX5" fmla="*/ 0 w 10000"/>
                  <a:gd name="connsiteY5" fmla="*/ 10000 h 10000"/>
                  <a:gd name="connsiteX6" fmla="*/ 2 w 10000"/>
                  <a:gd name="connsiteY6" fmla="*/ 0 h 10000"/>
                  <a:gd name="connsiteX0" fmla="*/ 2 w 10000"/>
                  <a:gd name="connsiteY0" fmla="*/ 0 h 10000"/>
                  <a:gd name="connsiteX1" fmla="*/ 9998 w 10000"/>
                  <a:gd name="connsiteY1" fmla="*/ 0 h 10000"/>
                  <a:gd name="connsiteX2" fmla="*/ 10000 w 10000"/>
                  <a:gd name="connsiteY2" fmla="*/ 8153 h 10000"/>
                  <a:gd name="connsiteX3" fmla="*/ 1359 w 10000"/>
                  <a:gd name="connsiteY3" fmla="*/ 7881 h 10000"/>
                  <a:gd name="connsiteX4" fmla="*/ 1206 w 10000"/>
                  <a:gd name="connsiteY4" fmla="*/ 9999 h 10000"/>
                  <a:gd name="connsiteX5" fmla="*/ 0 w 10000"/>
                  <a:gd name="connsiteY5" fmla="*/ 10000 h 10000"/>
                  <a:gd name="connsiteX6" fmla="*/ 2 w 10000"/>
                  <a:gd name="connsiteY6" fmla="*/ 0 h 10000"/>
                  <a:gd name="connsiteX0" fmla="*/ 2 w 10000"/>
                  <a:gd name="connsiteY0" fmla="*/ 0 h 11172"/>
                  <a:gd name="connsiteX1" fmla="*/ 9998 w 10000"/>
                  <a:gd name="connsiteY1" fmla="*/ 0 h 11172"/>
                  <a:gd name="connsiteX2" fmla="*/ 10000 w 10000"/>
                  <a:gd name="connsiteY2" fmla="*/ 8153 h 11172"/>
                  <a:gd name="connsiteX3" fmla="*/ 1359 w 10000"/>
                  <a:gd name="connsiteY3" fmla="*/ 7881 h 11172"/>
                  <a:gd name="connsiteX4" fmla="*/ 1206 w 10000"/>
                  <a:gd name="connsiteY4" fmla="*/ 9999 h 11172"/>
                  <a:gd name="connsiteX5" fmla="*/ 0 w 10000"/>
                  <a:gd name="connsiteY5" fmla="*/ 11172 h 11172"/>
                  <a:gd name="connsiteX6" fmla="*/ 2 w 10000"/>
                  <a:gd name="connsiteY6" fmla="*/ 0 h 11172"/>
                  <a:gd name="connsiteX0" fmla="*/ 2 w 10000"/>
                  <a:gd name="connsiteY0" fmla="*/ 0 h 11172"/>
                  <a:gd name="connsiteX1" fmla="*/ 9998 w 10000"/>
                  <a:gd name="connsiteY1" fmla="*/ 0 h 11172"/>
                  <a:gd name="connsiteX2" fmla="*/ 10000 w 10000"/>
                  <a:gd name="connsiteY2" fmla="*/ 8153 h 11172"/>
                  <a:gd name="connsiteX3" fmla="*/ 1359 w 10000"/>
                  <a:gd name="connsiteY3" fmla="*/ 7881 h 11172"/>
                  <a:gd name="connsiteX4" fmla="*/ 1209 w 10000"/>
                  <a:gd name="connsiteY4" fmla="*/ 11101 h 11172"/>
                  <a:gd name="connsiteX5" fmla="*/ 0 w 10000"/>
                  <a:gd name="connsiteY5" fmla="*/ 11172 h 11172"/>
                  <a:gd name="connsiteX6" fmla="*/ 2 w 10000"/>
                  <a:gd name="connsiteY6" fmla="*/ 0 h 11172"/>
                  <a:gd name="connsiteX0" fmla="*/ 2 w 10000"/>
                  <a:gd name="connsiteY0" fmla="*/ 0 h 11172"/>
                  <a:gd name="connsiteX1" fmla="*/ 9998 w 10000"/>
                  <a:gd name="connsiteY1" fmla="*/ 0 h 11172"/>
                  <a:gd name="connsiteX2" fmla="*/ 10000 w 10000"/>
                  <a:gd name="connsiteY2" fmla="*/ 8153 h 11172"/>
                  <a:gd name="connsiteX3" fmla="*/ 1359 w 10000"/>
                  <a:gd name="connsiteY3" fmla="*/ 7881 h 11172"/>
                  <a:gd name="connsiteX4" fmla="*/ 1209 w 10000"/>
                  <a:gd name="connsiteY4" fmla="*/ 11101 h 11172"/>
                  <a:gd name="connsiteX5" fmla="*/ 0 w 10000"/>
                  <a:gd name="connsiteY5" fmla="*/ 11172 h 11172"/>
                  <a:gd name="connsiteX6" fmla="*/ 2 w 10000"/>
                  <a:gd name="connsiteY6" fmla="*/ 0 h 11172"/>
                  <a:gd name="connsiteX0" fmla="*/ 2 w 10000"/>
                  <a:gd name="connsiteY0" fmla="*/ 0 h 11172"/>
                  <a:gd name="connsiteX1" fmla="*/ 9998 w 10000"/>
                  <a:gd name="connsiteY1" fmla="*/ 0 h 11172"/>
                  <a:gd name="connsiteX2" fmla="*/ 10000 w 10000"/>
                  <a:gd name="connsiteY2" fmla="*/ 8153 h 11172"/>
                  <a:gd name="connsiteX3" fmla="*/ 1359 w 10000"/>
                  <a:gd name="connsiteY3" fmla="*/ 7881 h 11172"/>
                  <a:gd name="connsiteX4" fmla="*/ 1209 w 10000"/>
                  <a:gd name="connsiteY4" fmla="*/ 11101 h 11172"/>
                  <a:gd name="connsiteX5" fmla="*/ 0 w 10000"/>
                  <a:gd name="connsiteY5" fmla="*/ 11172 h 11172"/>
                  <a:gd name="connsiteX6" fmla="*/ 2 w 10000"/>
                  <a:gd name="connsiteY6" fmla="*/ 0 h 1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172">
                    <a:moveTo>
                      <a:pt x="2" y="0"/>
                    </a:moveTo>
                    <a:lnTo>
                      <a:pt x="9998" y="0"/>
                    </a:lnTo>
                    <a:cubicBezTo>
                      <a:pt x="9999" y="2718"/>
                      <a:pt x="9999" y="5435"/>
                      <a:pt x="10000" y="8153"/>
                    </a:cubicBezTo>
                    <a:lnTo>
                      <a:pt x="1359" y="7881"/>
                    </a:lnTo>
                    <a:cubicBezTo>
                      <a:pt x="1257" y="10083"/>
                      <a:pt x="1327" y="8624"/>
                      <a:pt x="1209" y="11101"/>
                    </a:cubicBezTo>
                    <a:lnTo>
                      <a:pt x="0" y="11172"/>
                    </a:lnTo>
                    <a:cubicBezTo>
                      <a:pt x="1" y="7839"/>
                      <a:pt x="1" y="3333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144000" anchor="ctr" anchorCtr="0"/>
              <a:lstStyle/>
              <a:p>
                <a:pPr marL="538163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000" b="1" dirty="0">
                    <a:solidFill>
                      <a:srgbClr val="FFFFFF"/>
                    </a:solidFill>
                  </a:rPr>
                  <a:t> </a:t>
                </a:r>
                <a:r>
                  <a:rPr lang="ru-RU" sz="1300" b="1" dirty="0">
                    <a:solidFill>
                      <a:srgbClr val="FFFFFF"/>
                    </a:solidFill>
                  </a:rPr>
                  <a:t>ГОСУДАРСТВЕННОЕ КАЗЕННОЕ УЧРЕЖДЕНИЕ ДОПОЛНИТЕЛЬНОГО ПРОФЕССИОНАЛЬНОГО ОБРАЗОВАНИЯ СТАВРОПОЛЬСКОГО КРАЯ «ЦЕНТР ПОДДЕРЖКИ ОСУЩЕСТВЛЕНИЯ ЗАКУПОК»</a:t>
                </a: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DF73B182-21D2-4D53-AB8D-3A5D8ED3A7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" y="1072"/>
                <a:ext cx="748" cy="172"/>
              </a:xfrm>
              <a:custGeom>
                <a:avLst/>
                <a:gdLst>
                  <a:gd name="T0" fmla="*/ 1440 w 1440"/>
                  <a:gd name="T1" fmla="*/ 1 h 112"/>
                  <a:gd name="T2" fmla="*/ 1261 w 1440"/>
                  <a:gd name="T3" fmla="*/ 112 h 112"/>
                  <a:gd name="T4" fmla="*/ 0 w 1440"/>
                  <a:gd name="T5" fmla="*/ 110 h 112"/>
                  <a:gd name="T6" fmla="*/ 0 w 1440"/>
                  <a:gd name="T7" fmla="*/ 49 h 112"/>
                  <a:gd name="T8" fmla="*/ 1069 w 1440"/>
                  <a:gd name="T9" fmla="*/ 50 h 112"/>
                  <a:gd name="T10" fmla="*/ 1142 w 1440"/>
                  <a:gd name="T11" fmla="*/ 0 h 112"/>
                  <a:gd name="T12" fmla="*/ 1440 w 1440"/>
                  <a:gd name="T13" fmla="*/ 1 h 112"/>
                  <a:gd name="connsiteX0" fmla="*/ 10000 w 10000"/>
                  <a:gd name="connsiteY0" fmla="*/ 89 h 10000"/>
                  <a:gd name="connsiteX1" fmla="*/ 8757 w 10000"/>
                  <a:gd name="connsiteY1" fmla="*/ 10000 h 10000"/>
                  <a:gd name="connsiteX2" fmla="*/ 0 w 10000"/>
                  <a:gd name="connsiteY2" fmla="*/ 9821 h 10000"/>
                  <a:gd name="connsiteX3" fmla="*/ 0 w 10000"/>
                  <a:gd name="connsiteY3" fmla="*/ 4375 h 10000"/>
                  <a:gd name="connsiteX4" fmla="*/ 1979 w 10000"/>
                  <a:gd name="connsiteY4" fmla="*/ 4464 h 10000"/>
                  <a:gd name="connsiteX5" fmla="*/ 7931 w 10000"/>
                  <a:gd name="connsiteY5" fmla="*/ 0 h 10000"/>
                  <a:gd name="connsiteX6" fmla="*/ 10000 w 10000"/>
                  <a:gd name="connsiteY6" fmla="*/ 89 h 10000"/>
                  <a:gd name="connsiteX0" fmla="*/ 10000 w 10000"/>
                  <a:gd name="connsiteY0" fmla="*/ 919 h 10830"/>
                  <a:gd name="connsiteX1" fmla="*/ 8757 w 10000"/>
                  <a:gd name="connsiteY1" fmla="*/ 10830 h 10830"/>
                  <a:gd name="connsiteX2" fmla="*/ 0 w 10000"/>
                  <a:gd name="connsiteY2" fmla="*/ 10651 h 10830"/>
                  <a:gd name="connsiteX3" fmla="*/ 0 w 10000"/>
                  <a:gd name="connsiteY3" fmla="*/ 5205 h 10830"/>
                  <a:gd name="connsiteX4" fmla="*/ 1979 w 10000"/>
                  <a:gd name="connsiteY4" fmla="*/ 5294 h 10830"/>
                  <a:gd name="connsiteX5" fmla="*/ 2777 w 10000"/>
                  <a:gd name="connsiteY5" fmla="*/ 0 h 10830"/>
                  <a:gd name="connsiteX6" fmla="*/ 10000 w 10000"/>
                  <a:gd name="connsiteY6" fmla="*/ 919 h 10830"/>
                  <a:gd name="connsiteX0" fmla="*/ 10000 w 10000"/>
                  <a:gd name="connsiteY0" fmla="*/ 919 h 10830"/>
                  <a:gd name="connsiteX1" fmla="*/ 8757 w 10000"/>
                  <a:gd name="connsiteY1" fmla="*/ 10830 h 10830"/>
                  <a:gd name="connsiteX2" fmla="*/ 0 w 10000"/>
                  <a:gd name="connsiteY2" fmla="*/ 10651 h 10830"/>
                  <a:gd name="connsiteX3" fmla="*/ 0 w 10000"/>
                  <a:gd name="connsiteY3" fmla="*/ 5205 h 10830"/>
                  <a:gd name="connsiteX4" fmla="*/ 1979 w 10000"/>
                  <a:gd name="connsiteY4" fmla="*/ 5294 h 10830"/>
                  <a:gd name="connsiteX5" fmla="*/ 2777 w 10000"/>
                  <a:gd name="connsiteY5" fmla="*/ 0 h 10830"/>
                  <a:gd name="connsiteX6" fmla="*/ 10000 w 10000"/>
                  <a:gd name="connsiteY6" fmla="*/ 919 h 10830"/>
                  <a:gd name="connsiteX0" fmla="*/ 10000 w 10000"/>
                  <a:gd name="connsiteY0" fmla="*/ 154 h 10896"/>
                  <a:gd name="connsiteX1" fmla="*/ 8757 w 10000"/>
                  <a:gd name="connsiteY1" fmla="*/ 10896 h 10896"/>
                  <a:gd name="connsiteX2" fmla="*/ 0 w 10000"/>
                  <a:gd name="connsiteY2" fmla="*/ 10717 h 10896"/>
                  <a:gd name="connsiteX3" fmla="*/ 0 w 10000"/>
                  <a:gd name="connsiteY3" fmla="*/ 5271 h 10896"/>
                  <a:gd name="connsiteX4" fmla="*/ 1979 w 10000"/>
                  <a:gd name="connsiteY4" fmla="*/ 5360 h 10896"/>
                  <a:gd name="connsiteX5" fmla="*/ 2777 w 10000"/>
                  <a:gd name="connsiteY5" fmla="*/ 66 h 10896"/>
                  <a:gd name="connsiteX6" fmla="*/ 10000 w 10000"/>
                  <a:gd name="connsiteY6" fmla="*/ 154 h 10896"/>
                  <a:gd name="connsiteX0" fmla="*/ 10120 w 10120"/>
                  <a:gd name="connsiteY0" fmla="*/ 833 h 10830"/>
                  <a:gd name="connsiteX1" fmla="*/ 8757 w 10120"/>
                  <a:gd name="connsiteY1" fmla="*/ 10830 h 10830"/>
                  <a:gd name="connsiteX2" fmla="*/ 0 w 10120"/>
                  <a:gd name="connsiteY2" fmla="*/ 10651 h 10830"/>
                  <a:gd name="connsiteX3" fmla="*/ 0 w 10120"/>
                  <a:gd name="connsiteY3" fmla="*/ 5205 h 10830"/>
                  <a:gd name="connsiteX4" fmla="*/ 1979 w 10120"/>
                  <a:gd name="connsiteY4" fmla="*/ 5294 h 10830"/>
                  <a:gd name="connsiteX5" fmla="*/ 2777 w 10120"/>
                  <a:gd name="connsiteY5" fmla="*/ 0 h 10830"/>
                  <a:gd name="connsiteX6" fmla="*/ 10120 w 10120"/>
                  <a:gd name="connsiteY6" fmla="*/ 833 h 10830"/>
                  <a:gd name="connsiteX0" fmla="*/ 10120 w 10120"/>
                  <a:gd name="connsiteY0" fmla="*/ 833 h 10830"/>
                  <a:gd name="connsiteX1" fmla="*/ 8757 w 10120"/>
                  <a:gd name="connsiteY1" fmla="*/ 10830 h 10830"/>
                  <a:gd name="connsiteX2" fmla="*/ 0 w 10120"/>
                  <a:gd name="connsiteY2" fmla="*/ 10651 h 10830"/>
                  <a:gd name="connsiteX3" fmla="*/ 0 w 10120"/>
                  <a:gd name="connsiteY3" fmla="*/ 5205 h 10830"/>
                  <a:gd name="connsiteX4" fmla="*/ 1979 w 10120"/>
                  <a:gd name="connsiteY4" fmla="*/ 6656 h 10830"/>
                  <a:gd name="connsiteX5" fmla="*/ 2777 w 10120"/>
                  <a:gd name="connsiteY5" fmla="*/ 0 h 10830"/>
                  <a:gd name="connsiteX6" fmla="*/ 10120 w 10120"/>
                  <a:gd name="connsiteY6" fmla="*/ 833 h 10830"/>
                  <a:gd name="connsiteX0" fmla="*/ 10140 w 10140"/>
                  <a:gd name="connsiteY0" fmla="*/ 833 h 10830"/>
                  <a:gd name="connsiteX1" fmla="*/ 8777 w 10140"/>
                  <a:gd name="connsiteY1" fmla="*/ 10830 h 10830"/>
                  <a:gd name="connsiteX2" fmla="*/ 20 w 10140"/>
                  <a:gd name="connsiteY2" fmla="*/ 10651 h 10830"/>
                  <a:gd name="connsiteX3" fmla="*/ 0 w 10140"/>
                  <a:gd name="connsiteY3" fmla="*/ 7384 h 10830"/>
                  <a:gd name="connsiteX4" fmla="*/ 1999 w 10140"/>
                  <a:gd name="connsiteY4" fmla="*/ 6656 h 10830"/>
                  <a:gd name="connsiteX5" fmla="*/ 2797 w 10140"/>
                  <a:gd name="connsiteY5" fmla="*/ 0 h 10830"/>
                  <a:gd name="connsiteX6" fmla="*/ 10140 w 10140"/>
                  <a:gd name="connsiteY6" fmla="*/ 833 h 10830"/>
                  <a:gd name="connsiteX0" fmla="*/ 10140 w 10140"/>
                  <a:gd name="connsiteY0" fmla="*/ 833 h 10830"/>
                  <a:gd name="connsiteX1" fmla="*/ 8777 w 10140"/>
                  <a:gd name="connsiteY1" fmla="*/ 10830 h 10830"/>
                  <a:gd name="connsiteX2" fmla="*/ 20 w 10140"/>
                  <a:gd name="connsiteY2" fmla="*/ 10651 h 10830"/>
                  <a:gd name="connsiteX3" fmla="*/ 0 w 10140"/>
                  <a:gd name="connsiteY3" fmla="*/ 7384 h 10830"/>
                  <a:gd name="connsiteX4" fmla="*/ 2039 w 10140"/>
                  <a:gd name="connsiteY4" fmla="*/ 7746 h 10830"/>
                  <a:gd name="connsiteX5" fmla="*/ 2797 w 10140"/>
                  <a:gd name="connsiteY5" fmla="*/ 0 h 10830"/>
                  <a:gd name="connsiteX6" fmla="*/ 10140 w 10140"/>
                  <a:gd name="connsiteY6" fmla="*/ 833 h 10830"/>
                  <a:gd name="connsiteX0" fmla="*/ 10170 w 10170"/>
                  <a:gd name="connsiteY0" fmla="*/ 833 h 10830"/>
                  <a:gd name="connsiteX1" fmla="*/ 8807 w 10170"/>
                  <a:gd name="connsiteY1" fmla="*/ 10830 h 10830"/>
                  <a:gd name="connsiteX2" fmla="*/ 50 w 10170"/>
                  <a:gd name="connsiteY2" fmla="*/ 10651 h 10830"/>
                  <a:gd name="connsiteX3" fmla="*/ 0 w 10170"/>
                  <a:gd name="connsiteY3" fmla="*/ 7384 h 10830"/>
                  <a:gd name="connsiteX4" fmla="*/ 2069 w 10170"/>
                  <a:gd name="connsiteY4" fmla="*/ 7746 h 10830"/>
                  <a:gd name="connsiteX5" fmla="*/ 2827 w 10170"/>
                  <a:gd name="connsiteY5" fmla="*/ 0 h 10830"/>
                  <a:gd name="connsiteX6" fmla="*/ 10170 w 10170"/>
                  <a:gd name="connsiteY6" fmla="*/ 833 h 10830"/>
                  <a:gd name="connsiteX0" fmla="*/ 10170 w 10170"/>
                  <a:gd name="connsiteY0" fmla="*/ 833 h 10830"/>
                  <a:gd name="connsiteX1" fmla="*/ 8807 w 10170"/>
                  <a:gd name="connsiteY1" fmla="*/ 10830 h 10830"/>
                  <a:gd name="connsiteX2" fmla="*/ 50 w 10170"/>
                  <a:gd name="connsiteY2" fmla="*/ 10651 h 10830"/>
                  <a:gd name="connsiteX3" fmla="*/ 0 w 10170"/>
                  <a:gd name="connsiteY3" fmla="*/ 7384 h 10830"/>
                  <a:gd name="connsiteX4" fmla="*/ 2059 w 10170"/>
                  <a:gd name="connsiteY4" fmla="*/ 6929 h 10830"/>
                  <a:gd name="connsiteX5" fmla="*/ 2827 w 10170"/>
                  <a:gd name="connsiteY5" fmla="*/ 0 h 10830"/>
                  <a:gd name="connsiteX6" fmla="*/ 10170 w 10170"/>
                  <a:gd name="connsiteY6" fmla="*/ 833 h 10830"/>
                  <a:gd name="connsiteX0" fmla="*/ 10170 w 10170"/>
                  <a:gd name="connsiteY0" fmla="*/ 833 h 10830"/>
                  <a:gd name="connsiteX1" fmla="*/ 8807 w 10170"/>
                  <a:gd name="connsiteY1" fmla="*/ 10830 h 10830"/>
                  <a:gd name="connsiteX2" fmla="*/ 50 w 10170"/>
                  <a:gd name="connsiteY2" fmla="*/ 10651 h 10830"/>
                  <a:gd name="connsiteX3" fmla="*/ 0 w 10170"/>
                  <a:gd name="connsiteY3" fmla="*/ 7384 h 10830"/>
                  <a:gd name="connsiteX4" fmla="*/ 2049 w 10170"/>
                  <a:gd name="connsiteY4" fmla="*/ 7474 h 10830"/>
                  <a:gd name="connsiteX5" fmla="*/ 2827 w 10170"/>
                  <a:gd name="connsiteY5" fmla="*/ 0 h 10830"/>
                  <a:gd name="connsiteX6" fmla="*/ 10170 w 10170"/>
                  <a:gd name="connsiteY6" fmla="*/ 833 h 10830"/>
                  <a:gd name="connsiteX0" fmla="*/ 10170 w 10170"/>
                  <a:gd name="connsiteY0" fmla="*/ 1196 h 11193"/>
                  <a:gd name="connsiteX1" fmla="*/ 8807 w 10170"/>
                  <a:gd name="connsiteY1" fmla="*/ 11193 h 11193"/>
                  <a:gd name="connsiteX2" fmla="*/ 50 w 10170"/>
                  <a:gd name="connsiteY2" fmla="*/ 11014 h 11193"/>
                  <a:gd name="connsiteX3" fmla="*/ 0 w 10170"/>
                  <a:gd name="connsiteY3" fmla="*/ 7747 h 11193"/>
                  <a:gd name="connsiteX4" fmla="*/ 2049 w 10170"/>
                  <a:gd name="connsiteY4" fmla="*/ 7837 h 11193"/>
                  <a:gd name="connsiteX5" fmla="*/ 4297 w 10170"/>
                  <a:gd name="connsiteY5" fmla="*/ 0 h 11193"/>
                  <a:gd name="connsiteX6" fmla="*/ 10170 w 10170"/>
                  <a:gd name="connsiteY6" fmla="*/ 1196 h 11193"/>
                  <a:gd name="connsiteX0" fmla="*/ 10170 w 10170"/>
                  <a:gd name="connsiteY0" fmla="*/ 1196 h 11193"/>
                  <a:gd name="connsiteX1" fmla="*/ 8807 w 10170"/>
                  <a:gd name="connsiteY1" fmla="*/ 11193 h 11193"/>
                  <a:gd name="connsiteX2" fmla="*/ 50 w 10170"/>
                  <a:gd name="connsiteY2" fmla="*/ 11014 h 11193"/>
                  <a:gd name="connsiteX3" fmla="*/ 0 w 10170"/>
                  <a:gd name="connsiteY3" fmla="*/ 7747 h 11193"/>
                  <a:gd name="connsiteX4" fmla="*/ 3563 w 10170"/>
                  <a:gd name="connsiteY4" fmla="*/ 7837 h 11193"/>
                  <a:gd name="connsiteX5" fmla="*/ 4297 w 10170"/>
                  <a:gd name="connsiteY5" fmla="*/ 0 h 11193"/>
                  <a:gd name="connsiteX6" fmla="*/ 10170 w 10170"/>
                  <a:gd name="connsiteY6" fmla="*/ 1196 h 11193"/>
                  <a:gd name="connsiteX0" fmla="*/ 10170 w 10170"/>
                  <a:gd name="connsiteY0" fmla="*/ 1196 h 11193"/>
                  <a:gd name="connsiteX1" fmla="*/ 8807 w 10170"/>
                  <a:gd name="connsiteY1" fmla="*/ 11193 h 11193"/>
                  <a:gd name="connsiteX2" fmla="*/ 50 w 10170"/>
                  <a:gd name="connsiteY2" fmla="*/ 11014 h 11193"/>
                  <a:gd name="connsiteX3" fmla="*/ 0 w 10170"/>
                  <a:gd name="connsiteY3" fmla="*/ 7747 h 11193"/>
                  <a:gd name="connsiteX4" fmla="*/ 3592 w 10170"/>
                  <a:gd name="connsiteY4" fmla="*/ 7837 h 11193"/>
                  <a:gd name="connsiteX5" fmla="*/ 4297 w 10170"/>
                  <a:gd name="connsiteY5" fmla="*/ 0 h 11193"/>
                  <a:gd name="connsiteX6" fmla="*/ 10170 w 10170"/>
                  <a:gd name="connsiteY6" fmla="*/ 1196 h 11193"/>
                  <a:gd name="connsiteX0" fmla="*/ 10189 w 10189"/>
                  <a:gd name="connsiteY0" fmla="*/ 470 h 11193"/>
                  <a:gd name="connsiteX1" fmla="*/ 8807 w 10189"/>
                  <a:gd name="connsiteY1" fmla="*/ 11193 h 11193"/>
                  <a:gd name="connsiteX2" fmla="*/ 50 w 10189"/>
                  <a:gd name="connsiteY2" fmla="*/ 11014 h 11193"/>
                  <a:gd name="connsiteX3" fmla="*/ 0 w 10189"/>
                  <a:gd name="connsiteY3" fmla="*/ 7747 h 11193"/>
                  <a:gd name="connsiteX4" fmla="*/ 3592 w 10189"/>
                  <a:gd name="connsiteY4" fmla="*/ 7837 h 11193"/>
                  <a:gd name="connsiteX5" fmla="*/ 4297 w 10189"/>
                  <a:gd name="connsiteY5" fmla="*/ 0 h 11193"/>
                  <a:gd name="connsiteX6" fmla="*/ 10189 w 10189"/>
                  <a:gd name="connsiteY6" fmla="*/ 470 h 11193"/>
                  <a:gd name="connsiteX0" fmla="*/ 10189 w 10189"/>
                  <a:gd name="connsiteY0" fmla="*/ 161 h 11247"/>
                  <a:gd name="connsiteX1" fmla="*/ 8807 w 10189"/>
                  <a:gd name="connsiteY1" fmla="*/ 11247 h 11247"/>
                  <a:gd name="connsiteX2" fmla="*/ 50 w 10189"/>
                  <a:gd name="connsiteY2" fmla="*/ 11068 h 11247"/>
                  <a:gd name="connsiteX3" fmla="*/ 0 w 10189"/>
                  <a:gd name="connsiteY3" fmla="*/ 7801 h 11247"/>
                  <a:gd name="connsiteX4" fmla="*/ 3592 w 10189"/>
                  <a:gd name="connsiteY4" fmla="*/ 7891 h 11247"/>
                  <a:gd name="connsiteX5" fmla="*/ 4297 w 10189"/>
                  <a:gd name="connsiteY5" fmla="*/ 54 h 11247"/>
                  <a:gd name="connsiteX6" fmla="*/ 10189 w 10189"/>
                  <a:gd name="connsiteY6" fmla="*/ 161 h 11247"/>
                  <a:gd name="connsiteX0" fmla="*/ 9858 w 9858"/>
                  <a:gd name="connsiteY0" fmla="*/ 161 h 11247"/>
                  <a:gd name="connsiteX1" fmla="*/ 8807 w 9858"/>
                  <a:gd name="connsiteY1" fmla="*/ 11247 h 11247"/>
                  <a:gd name="connsiteX2" fmla="*/ 50 w 9858"/>
                  <a:gd name="connsiteY2" fmla="*/ 11068 h 11247"/>
                  <a:gd name="connsiteX3" fmla="*/ 0 w 9858"/>
                  <a:gd name="connsiteY3" fmla="*/ 7801 h 11247"/>
                  <a:gd name="connsiteX4" fmla="*/ 3592 w 9858"/>
                  <a:gd name="connsiteY4" fmla="*/ 7891 h 11247"/>
                  <a:gd name="connsiteX5" fmla="*/ 4297 w 9858"/>
                  <a:gd name="connsiteY5" fmla="*/ 54 h 11247"/>
                  <a:gd name="connsiteX6" fmla="*/ 9858 w 9858"/>
                  <a:gd name="connsiteY6" fmla="*/ 161 h 11247"/>
                  <a:gd name="connsiteX0" fmla="*/ 9862 w 9862"/>
                  <a:gd name="connsiteY0" fmla="*/ 143 h 10000"/>
                  <a:gd name="connsiteX1" fmla="*/ 8934 w 9862"/>
                  <a:gd name="connsiteY1" fmla="*/ 10000 h 10000"/>
                  <a:gd name="connsiteX2" fmla="*/ 51 w 9862"/>
                  <a:gd name="connsiteY2" fmla="*/ 9841 h 10000"/>
                  <a:gd name="connsiteX3" fmla="*/ 0 w 9862"/>
                  <a:gd name="connsiteY3" fmla="*/ 6936 h 10000"/>
                  <a:gd name="connsiteX4" fmla="*/ 3644 w 9862"/>
                  <a:gd name="connsiteY4" fmla="*/ 7016 h 10000"/>
                  <a:gd name="connsiteX5" fmla="*/ 4359 w 9862"/>
                  <a:gd name="connsiteY5" fmla="*/ 48 h 10000"/>
                  <a:gd name="connsiteX6" fmla="*/ 9862 w 9862"/>
                  <a:gd name="connsiteY6" fmla="*/ 143 h 10000"/>
                  <a:gd name="connsiteX0" fmla="*/ 10040 w 10040"/>
                  <a:gd name="connsiteY0" fmla="*/ 143 h 10000"/>
                  <a:gd name="connsiteX1" fmla="*/ 9059 w 10040"/>
                  <a:gd name="connsiteY1" fmla="*/ 10000 h 10000"/>
                  <a:gd name="connsiteX2" fmla="*/ 52 w 10040"/>
                  <a:gd name="connsiteY2" fmla="*/ 9841 h 10000"/>
                  <a:gd name="connsiteX3" fmla="*/ 0 w 10040"/>
                  <a:gd name="connsiteY3" fmla="*/ 6936 h 10000"/>
                  <a:gd name="connsiteX4" fmla="*/ 3695 w 10040"/>
                  <a:gd name="connsiteY4" fmla="*/ 7016 h 10000"/>
                  <a:gd name="connsiteX5" fmla="*/ 4420 w 10040"/>
                  <a:gd name="connsiteY5" fmla="*/ 48 h 10000"/>
                  <a:gd name="connsiteX6" fmla="*/ 10040 w 10040"/>
                  <a:gd name="connsiteY6" fmla="*/ 143 h 10000"/>
                  <a:gd name="connsiteX0" fmla="*/ 10180 w 10180"/>
                  <a:gd name="connsiteY0" fmla="*/ 53 h 10553"/>
                  <a:gd name="connsiteX1" fmla="*/ 9059 w 10180"/>
                  <a:gd name="connsiteY1" fmla="*/ 10553 h 10553"/>
                  <a:gd name="connsiteX2" fmla="*/ 52 w 10180"/>
                  <a:gd name="connsiteY2" fmla="*/ 10394 h 10553"/>
                  <a:gd name="connsiteX3" fmla="*/ 0 w 10180"/>
                  <a:gd name="connsiteY3" fmla="*/ 7489 h 10553"/>
                  <a:gd name="connsiteX4" fmla="*/ 3695 w 10180"/>
                  <a:gd name="connsiteY4" fmla="*/ 7569 h 10553"/>
                  <a:gd name="connsiteX5" fmla="*/ 4420 w 10180"/>
                  <a:gd name="connsiteY5" fmla="*/ 601 h 10553"/>
                  <a:gd name="connsiteX6" fmla="*/ 10180 w 10180"/>
                  <a:gd name="connsiteY6" fmla="*/ 53 h 10553"/>
                  <a:gd name="connsiteX0" fmla="*/ 10140 w 10140"/>
                  <a:gd name="connsiteY0" fmla="*/ 737 h 9952"/>
                  <a:gd name="connsiteX1" fmla="*/ 9059 w 10140"/>
                  <a:gd name="connsiteY1" fmla="*/ 9952 h 9952"/>
                  <a:gd name="connsiteX2" fmla="*/ 52 w 10140"/>
                  <a:gd name="connsiteY2" fmla="*/ 9793 h 9952"/>
                  <a:gd name="connsiteX3" fmla="*/ 0 w 10140"/>
                  <a:gd name="connsiteY3" fmla="*/ 6888 h 9952"/>
                  <a:gd name="connsiteX4" fmla="*/ 3695 w 10140"/>
                  <a:gd name="connsiteY4" fmla="*/ 6968 h 9952"/>
                  <a:gd name="connsiteX5" fmla="*/ 4420 w 10140"/>
                  <a:gd name="connsiteY5" fmla="*/ 0 h 9952"/>
                  <a:gd name="connsiteX6" fmla="*/ 10140 w 10140"/>
                  <a:gd name="connsiteY6" fmla="*/ 737 h 9952"/>
                  <a:gd name="connsiteX0" fmla="*/ 10000 w 10000"/>
                  <a:gd name="connsiteY0" fmla="*/ 419 h 9678"/>
                  <a:gd name="connsiteX1" fmla="*/ 8934 w 10000"/>
                  <a:gd name="connsiteY1" fmla="*/ 9678 h 9678"/>
                  <a:gd name="connsiteX2" fmla="*/ 51 w 10000"/>
                  <a:gd name="connsiteY2" fmla="*/ 9518 h 9678"/>
                  <a:gd name="connsiteX3" fmla="*/ 0 w 10000"/>
                  <a:gd name="connsiteY3" fmla="*/ 6599 h 9678"/>
                  <a:gd name="connsiteX4" fmla="*/ 3644 w 10000"/>
                  <a:gd name="connsiteY4" fmla="*/ 6680 h 9678"/>
                  <a:gd name="connsiteX5" fmla="*/ 4359 w 10000"/>
                  <a:gd name="connsiteY5" fmla="*/ 0 h 9678"/>
                  <a:gd name="connsiteX6" fmla="*/ 10000 w 10000"/>
                  <a:gd name="connsiteY6" fmla="*/ 419 h 9678"/>
                  <a:gd name="connsiteX0" fmla="*/ 9862 w 9862"/>
                  <a:gd name="connsiteY0" fmla="*/ 16 h 13055"/>
                  <a:gd name="connsiteX1" fmla="*/ 8934 w 9862"/>
                  <a:gd name="connsiteY1" fmla="*/ 13055 h 13055"/>
                  <a:gd name="connsiteX2" fmla="*/ 51 w 9862"/>
                  <a:gd name="connsiteY2" fmla="*/ 12890 h 13055"/>
                  <a:gd name="connsiteX3" fmla="*/ 0 w 9862"/>
                  <a:gd name="connsiteY3" fmla="*/ 9874 h 13055"/>
                  <a:gd name="connsiteX4" fmla="*/ 3644 w 9862"/>
                  <a:gd name="connsiteY4" fmla="*/ 9957 h 13055"/>
                  <a:gd name="connsiteX5" fmla="*/ 4359 w 9862"/>
                  <a:gd name="connsiteY5" fmla="*/ 3055 h 13055"/>
                  <a:gd name="connsiteX6" fmla="*/ 9862 w 9862"/>
                  <a:gd name="connsiteY6" fmla="*/ 16 h 13055"/>
                  <a:gd name="connsiteX0" fmla="*/ 10000 w 10000"/>
                  <a:gd name="connsiteY0" fmla="*/ 109 h 10097"/>
                  <a:gd name="connsiteX1" fmla="*/ 9059 w 10000"/>
                  <a:gd name="connsiteY1" fmla="*/ 10097 h 10097"/>
                  <a:gd name="connsiteX2" fmla="*/ 52 w 10000"/>
                  <a:gd name="connsiteY2" fmla="*/ 9971 h 10097"/>
                  <a:gd name="connsiteX3" fmla="*/ 0 w 10000"/>
                  <a:gd name="connsiteY3" fmla="*/ 7660 h 10097"/>
                  <a:gd name="connsiteX4" fmla="*/ 3695 w 10000"/>
                  <a:gd name="connsiteY4" fmla="*/ 7724 h 10097"/>
                  <a:gd name="connsiteX5" fmla="*/ 4580 w 10000"/>
                  <a:gd name="connsiteY5" fmla="*/ 47 h 10097"/>
                  <a:gd name="connsiteX6" fmla="*/ 10000 w 10000"/>
                  <a:gd name="connsiteY6" fmla="*/ 109 h 10097"/>
                  <a:gd name="connsiteX0" fmla="*/ 10000 w 10000"/>
                  <a:gd name="connsiteY0" fmla="*/ 109 h 10097"/>
                  <a:gd name="connsiteX1" fmla="*/ 9059 w 10000"/>
                  <a:gd name="connsiteY1" fmla="*/ 10097 h 10097"/>
                  <a:gd name="connsiteX2" fmla="*/ 52 w 10000"/>
                  <a:gd name="connsiteY2" fmla="*/ 9971 h 10097"/>
                  <a:gd name="connsiteX3" fmla="*/ 0 w 10000"/>
                  <a:gd name="connsiteY3" fmla="*/ 7660 h 10097"/>
                  <a:gd name="connsiteX4" fmla="*/ 3695 w 10000"/>
                  <a:gd name="connsiteY4" fmla="*/ 7724 h 10097"/>
                  <a:gd name="connsiteX5" fmla="*/ 4580 w 10000"/>
                  <a:gd name="connsiteY5" fmla="*/ 47 h 10097"/>
                  <a:gd name="connsiteX6" fmla="*/ 10000 w 10000"/>
                  <a:gd name="connsiteY6" fmla="*/ 109 h 10097"/>
                  <a:gd name="connsiteX0" fmla="*/ 10000 w 10000"/>
                  <a:gd name="connsiteY0" fmla="*/ 109 h 10097"/>
                  <a:gd name="connsiteX1" fmla="*/ 9059 w 10000"/>
                  <a:gd name="connsiteY1" fmla="*/ 10097 h 10097"/>
                  <a:gd name="connsiteX2" fmla="*/ 52 w 10000"/>
                  <a:gd name="connsiteY2" fmla="*/ 9971 h 10097"/>
                  <a:gd name="connsiteX3" fmla="*/ 0 w 10000"/>
                  <a:gd name="connsiteY3" fmla="*/ 7660 h 10097"/>
                  <a:gd name="connsiteX4" fmla="*/ 3695 w 10000"/>
                  <a:gd name="connsiteY4" fmla="*/ 7724 h 10097"/>
                  <a:gd name="connsiteX5" fmla="*/ 4580 w 10000"/>
                  <a:gd name="connsiteY5" fmla="*/ 47 h 10097"/>
                  <a:gd name="connsiteX6" fmla="*/ 10000 w 10000"/>
                  <a:gd name="connsiteY6" fmla="*/ 109 h 10097"/>
                  <a:gd name="connsiteX0" fmla="*/ 10000 w 10000"/>
                  <a:gd name="connsiteY0" fmla="*/ 109 h 10097"/>
                  <a:gd name="connsiteX1" fmla="*/ 9059 w 10000"/>
                  <a:gd name="connsiteY1" fmla="*/ 10097 h 10097"/>
                  <a:gd name="connsiteX2" fmla="*/ 52 w 10000"/>
                  <a:gd name="connsiteY2" fmla="*/ 9971 h 10097"/>
                  <a:gd name="connsiteX3" fmla="*/ 0 w 10000"/>
                  <a:gd name="connsiteY3" fmla="*/ 7660 h 10097"/>
                  <a:gd name="connsiteX4" fmla="*/ 3695 w 10000"/>
                  <a:gd name="connsiteY4" fmla="*/ 7724 h 10097"/>
                  <a:gd name="connsiteX5" fmla="*/ 4580 w 10000"/>
                  <a:gd name="connsiteY5" fmla="*/ 47 h 10097"/>
                  <a:gd name="connsiteX6" fmla="*/ 10000 w 10000"/>
                  <a:gd name="connsiteY6" fmla="*/ 109 h 10097"/>
                  <a:gd name="connsiteX0" fmla="*/ 10000 w 10000"/>
                  <a:gd name="connsiteY0" fmla="*/ 109 h 10097"/>
                  <a:gd name="connsiteX1" fmla="*/ 9059 w 10000"/>
                  <a:gd name="connsiteY1" fmla="*/ 10097 h 10097"/>
                  <a:gd name="connsiteX2" fmla="*/ 52 w 10000"/>
                  <a:gd name="connsiteY2" fmla="*/ 9971 h 10097"/>
                  <a:gd name="connsiteX3" fmla="*/ 0 w 10000"/>
                  <a:gd name="connsiteY3" fmla="*/ 7660 h 10097"/>
                  <a:gd name="connsiteX4" fmla="*/ 3695 w 10000"/>
                  <a:gd name="connsiteY4" fmla="*/ 7724 h 10097"/>
                  <a:gd name="connsiteX5" fmla="*/ 4580 w 10000"/>
                  <a:gd name="connsiteY5" fmla="*/ 47 h 10097"/>
                  <a:gd name="connsiteX6" fmla="*/ 10000 w 10000"/>
                  <a:gd name="connsiteY6" fmla="*/ 109 h 10097"/>
                  <a:gd name="connsiteX0" fmla="*/ 10000 w 10000"/>
                  <a:gd name="connsiteY0" fmla="*/ 327 h 10315"/>
                  <a:gd name="connsiteX1" fmla="*/ 9059 w 10000"/>
                  <a:gd name="connsiteY1" fmla="*/ 10315 h 10315"/>
                  <a:gd name="connsiteX2" fmla="*/ 52 w 10000"/>
                  <a:gd name="connsiteY2" fmla="*/ 10189 h 10315"/>
                  <a:gd name="connsiteX3" fmla="*/ 0 w 10000"/>
                  <a:gd name="connsiteY3" fmla="*/ 7878 h 10315"/>
                  <a:gd name="connsiteX4" fmla="*/ 3695 w 10000"/>
                  <a:gd name="connsiteY4" fmla="*/ 7942 h 10315"/>
                  <a:gd name="connsiteX5" fmla="*/ 4480 w 10000"/>
                  <a:gd name="connsiteY5" fmla="*/ 0 h 10315"/>
                  <a:gd name="connsiteX6" fmla="*/ 10000 w 10000"/>
                  <a:gd name="connsiteY6" fmla="*/ 327 h 10315"/>
                  <a:gd name="connsiteX0" fmla="*/ 10000 w 10000"/>
                  <a:gd name="connsiteY0" fmla="*/ 327 h 10315"/>
                  <a:gd name="connsiteX1" fmla="*/ 9059 w 10000"/>
                  <a:gd name="connsiteY1" fmla="*/ 10315 h 10315"/>
                  <a:gd name="connsiteX2" fmla="*/ 52 w 10000"/>
                  <a:gd name="connsiteY2" fmla="*/ 10189 h 10315"/>
                  <a:gd name="connsiteX3" fmla="*/ 0 w 10000"/>
                  <a:gd name="connsiteY3" fmla="*/ 7878 h 10315"/>
                  <a:gd name="connsiteX4" fmla="*/ 3695 w 10000"/>
                  <a:gd name="connsiteY4" fmla="*/ 7942 h 10315"/>
                  <a:gd name="connsiteX5" fmla="*/ 4480 w 10000"/>
                  <a:gd name="connsiteY5" fmla="*/ 0 h 10315"/>
                  <a:gd name="connsiteX6" fmla="*/ 10000 w 10000"/>
                  <a:gd name="connsiteY6" fmla="*/ 327 h 10315"/>
                  <a:gd name="connsiteX0" fmla="*/ 10000 w 10000"/>
                  <a:gd name="connsiteY0" fmla="*/ 327 h 10315"/>
                  <a:gd name="connsiteX1" fmla="*/ 9059 w 10000"/>
                  <a:gd name="connsiteY1" fmla="*/ 10315 h 10315"/>
                  <a:gd name="connsiteX2" fmla="*/ 52 w 10000"/>
                  <a:gd name="connsiteY2" fmla="*/ 10189 h 10315"/>
                  <a:gd name="connsiteX3" fmla="*/ 0 w 10000"/>
                  <a:gd name="connsiteY3" fmla="*/ 7878 h 10315"/>
                  <a:gd name="connsiteX4" fmla="*/ 3695 w 10000"/>
                  <a:gd name="connsiteY4" fmla="*/ 7942 h 10315"/>
                  <a:gd name="connsiteX5" fmla="*/ 4480 w 10000"/>
                  <a:gd name="connsiteY5" fmla="*/ 0 h 10315"/>
                  <a:gd name="connsiteX6" fmla="*/ 10000 w 10000"/>
                  <a:gd name="connsiteY6" fmla="*/ 327 h 10315"/>
                  <a:gd name="connsiteX0" fmla="*/ 10000 w 10000"/>
                  <a:gd name="connsiteY0" fmla="*/ 110 h 10098"/>
                  <a:gd name="connsiteX1" fmla="*/ 9059 w 10000"/>
                  <a:gd name="connsiteY1" fmla="*/ 10098 h 10098"/>
                  <a:gd name="connsiteX2" fmla="*/ 52 w 10000"/>
                  <a:gd name="connsiteY2" fmla="*/ 9972 h 10098"/>
                  <a:gd name="connsiteX3" fmla="*/ 0 w 10000"/>
                  <a:gd name="connsiteY3" fmla="*/ 7661 h 10098"/>
                  <a:gd name="connsiteX4" fmla="*/ 3695 w 10000"/>
                  <a:gd name="connsiteY4" fmla="*/ 7725 h 10098"/>
                  <a:gd name="connsiteX5" fmla="*/ 4460 w 10000"/>
                  <a:gd name="connsiteY5" fmla="*/ 48 h 10098"/>
                  <a:gd name="connsiteX6" fmla="*/ 10000 w 10000"/>
                  <a:gd name="connsiteY6" fmla="*/ 110 h 10098"/>
                  <a:gd name="connsiteX0" fmla="*/ 10000 w 10000"/>
                  <a:gd name="connsiteY0" fmla="*/ 110 h 10098"/>
                  <a:gd name="connsiteX1" fmla="*/ 9059 w 10000"/>
                  <a:gd name="connsiteY1" fmla="*/ 10098 h 10098"/>
                  <a:gd name="connsiteX2" fmla="*/ 52 w 10000"/>
                  <a:gd name="connsiteY2" fmla="*/ 9972 h 10098"/>
                  <a:gd name="connsiteX3" fmla="*/ 0 w 10000"/>
                  <a:gd name="connsiteY3" fmla="*/ 7661 h 10098"/>
                  <a:gd name="connsiteX4" fmla="*/ 3695 w 10000"/>
                  <a:gd name="connsiteY4" fmla="*/ 7725 h 10098"/>
                  <a:gd name="connsiteX5" fmla="*/ 4460 w 10000"/>
                  <a:gd name="connsiteY5" fmla="*/ 48 h 10098"/>
                  <a:gd name="connsiteX6" fmla="*/ 10000 w 10000"/>
                  <a:gd name="connsiteY6" fmla="*/ 110 h 10098"/>
                  <a:gd name="connsiteX0" fmla="*/ 10000 w 10000"/>
                  <a:gd name="connsiteY0" fmla="*/ 110 h 10098"/>
                  <a:gd name="connsiteX1" fmla="*/ 9059 w 10000"/>
                  <a:gd name="connsiteY1" fmla="*/ 10098 h 10098"/>
                  <a:gd name="connsiteX2" fmla="*/ 52 w 10000"/>
                  <a:gd name="connsiteY2" fmla="*/ 9972 h 10098"/>
                  <a:gd name="connsiteX3" fmla="*/ 0 w 10000"/>
                  <a:gd name="connsiteY3" fmla="*/ 7661 h 10098"/>
                  <a:gd name="connsiteX4" fmla="*/ 3695 w 10000"/>
                  <a:gd name="connsiteY4" fmla="*/ 7725 h 10098"/>
                  <a:gd name="connsiteX5" fmla="*/ 4460 w 10000"/>
                  <a:gd name="connsiteY5" fmla="*/ 48 h 10098"/>
                  <a:gd name="connsiteX6" fmla="*/ 10000 w 10000"/>
                  <a:gd name="connsiteY6" fmla="*/ 110 h 10098"/>
                  <a:gd name="connsiteX0" fmla="*/ 10000 w 10000"/>
                  <a:gd name="connsiteY0" fmla="*/ 110 h 10098"/>
                  <a:gd name="connsiteX1" fmla="*/ 9059 w 10000"/>
                  <a:gd name="connsiteY1" fmla="*/ 10098 h 10098"/>
                  <a:gd name="connsiteX2" fmla="*/ 52 w 10000"/>
                  <a:gd name="connsiteY2" fmla="*/ 9972 h 10098"/>
                  <a:gd name="connsiteX3" fmla="*/ 0 w 10000"/>
                  <a:gd name="connsiteY3" fmla="*/ 7661 h 10098"/>
                  <a:gd name="connsiteX4" fmla="*/ 3695 w 10000"/>
                  <a:gd name="connsiteY4" fmla="*/ 7725 h 10098"/>
                  <a:gd name="connsiteX5" fmla="*/ 4460 w 10000"/>
                  <a:gd name="connsiteY5" fmla="*/ 48 h 10098"/>
                  <a:gd name="connsiteX6" fmla="*/ 10000 w 10000"/>
                  <a:gd name="connsiteY6" fmla="*/ 110 h 10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98">
                    <a:moveTo>
                      <a:pt x="10000" y="110"/>
                    </a:moveTo>
                    <a:cubicBezTo>
                      <a:pt x="9487" y="5373"/>
                      <a:pt x="9712" y="3774"/>
                      <a:pt x="9059" y="10098"/>
                    </a:cubicBezTo>
                    <a:lnTo>
                      <a:pt x="52" y="9972"/>
                    </a:lnTo>
                    <a:cubicBezTo>
                      <a:pt x="45" y="9202"/>
                      <a:pt x="7" y="8431"/>
                      <a:pt x="0" y="7661"/>
                    </a:cubicBezTo>
                    <a:lnTo>
                      <a:pt x="3695" y="7725"/>
                    </a:lnTo>
                    <a:cubicBezTo>
                      <a:pt x="4350" y="996"/>
                      <a:pt x="3864" y="5651"/>
                      <a:pt x="4460" y="48"/>
                    </a:cubicBezTo>
                    <a:cubicBezTo>
                      <a:pt x="4492" y="69"/>
                      <a:pt x="7523" y="-107"/>
                      <a:pt x="10000" y="110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bIns="108000"/>
              <a:lstStyle/>
              <a:p>
                <a:endParaRPr lang="ru-RU"/>
              </a:p>
            </p:txBody>
          </p:sp>
        </p:grp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205FF0C-2AA0-4494-94CC-48B21FF37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44" y="96150"/>
              <a:ext cx="279564" cy="505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763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  <p:sldLayoutId id="2147483650" r:id="rId14"/>
    <p:sldLayoutId id="2147483652" r:id="rId15"/>
    <p:sldLayoutId id="2147483654" r:id="rId16"/>
    <p:sldLayoutId id="2147483658" r:id="rId17"/>
    <p:sldLayoutId id="2147483660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C0FE-A936-47E2-986F-89B64B999CB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130D-F3C5-4D0B-B82A-6CEEADE9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1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7636" y="2819401"/>
            <a:ext cx="5107963" cy="1470025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Особенности закупок коммунальных услуг</a:t>
            </a:r>
            <a:br>
              <a:rPr lang="ru-RU" sz="3200" dirty="0">
                <a:solidFill>
                  <a:srgbClr val="002060"/>
                </a:solidFill>
              </a:rPr>
            </a:br>
            <a:br>
              <a:rPr lang="ru-RU" sz="3200" dirty="0">
                <a:solidFill>
                  <a:srgbClr val="002060"/>
                </a:solidFill>
              </a:rPr>
            </a:b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2400" b="0" dirty="0">
                <a:latin typeface="Candara" panose="020E0502030303020204" pitchFamily="34" charset="0"/>
              </a:rPr>
              <a:t>Дедешко </a:t>
            </a:r>
            <a:br>
              <a:rPr lang="ru-RU" sz="2400" b="0" dirty="0">
                <a:latin typeface="Candara" panose="020E0502030303020204" pitchFamily="34" charset="0"/>
              </a:rPr>
            </a:br>
            <a:r>
              <a:rPr lang="ru-RU" sz="2400" b="0" dirty="0">
                <a:latin typeface="Candara" panose="020E0502030303020204" pitchFamily="34" charset="0"/>
              </a:rPr>
              <a:t>Татьяна Николаевна </a:t>
            </a:r>
            <a:br>
              <a:rPr lang="ru-RU" sz="3200" b="0" dirty="0"/>
            </a:b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3543190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10</a:t>
            </a:fld>
            <a:endParaRPr lang="en-US" alt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2198205-8359-4024-8578-B41BC21DA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85" y="687898"/>
            <a:ext cx="9933047" cy="4962132"/>
          </a:xfrm>
        </p:spPr>
      </p:pic>
    </p:spTree>
    <p:extLst>
      <p:ext uri="{BB962C8B-B14F-4D97-AF65-F5344CB8AC3E}">
        <p14:creationId xmlns:p14="http://schemas.microsoft.com/office/powerpoint/2010/main" val="201974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ЕИС: неопределенный объем Ростелеком. Условная единица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11</a:t>
            </a:fld>
            <a:endParaRPr lang="en-US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A4A523-BD21-4F66-8ADE-5CBAC9CAE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8" y="1468074"/>
            <a:ext cx="4446800" cy="43894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CAE291-9C88-468D-9118-99B0D536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48" y="1401510"/>
            <a:ext cx="7012008" cy="48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ЕИС: неопределенный объем Ростелеком. Услуги как по акту.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12</a:t>
            </a:fld>
            <a:endParaRPr lang="en-US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462AD0-BE63-47BE-96B7-BCB60000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5" y="1274501"/>
            <a:ext cx="3320701" cy="50633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B92CD4-83B4-42E0-9E6C-B272A6FEF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8" y="1274501"/>
            <a:ext cx="5749905" cy="5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9" y="520116"/>
            <a:ext cx="11034319" cy="57800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Теплосети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02.02.2022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услуг: этапы со 02.2022 по 12.2022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Оплата: за декабрь в декабре 2022г.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контракта: 31.12.2022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2263300261922000054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090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4892" y="667117"/>
            <a:ext cx="11845542" cy="6046783"/>
          </a:xfrm>
        </p:spPr>
        <p:txBody>
          <a:bodyPr/>
          <a:lstStyle/>
          <a:p>
            <a:pPr marL="0" indent="0">
              <a:buNone/>
            </a:pP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  <a:p>
            <a:pPr marL="0" indent="0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103. Реестр контрактов, заключенных заказчиками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контрактов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включается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контрактах, заключенных в соответствии с пунктами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 5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контрактов, заключенных в соответствии с частью 12 статьи 93 настоящего Федерального закона), пунктами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 42, 44 и пунктом 46 (в части контрактов, заключаемых с физическими лицами)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статьи 93 настоящего Федерального закона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(ПП №60 от 27.01.2022г.).</a:t>
            </a:r>
          </a:p>
          <a:p>
            <a:pPr marL="0" indent="0" algn="just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РАЗМЕЩЕНИЯ СВЕДЕНИЙ ОБ ИСПОЛНЕНИИ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НОВОЕ!!! ФЗ от 16.04.2022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№104-ФЗ с 16.04.2022г.</a:t>
            </a:r>
          </a:p>
          <a:p>
            <a:pPr marL="0" indent="0" algn="just">
              <a:buNone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14</a:t>
            </a:fld>
            <a:endParaRPr lang="en-US" alt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4955DA-5E94-4D0C-95AF-1E46E9EFC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73276"/>
              </p:ext>
            </p:extLst>
          </p:nvPr>
        </p:nvGraphicFramePr>
        <p:xfrm>
          <a:off x="310393" y="4175930"/>
          <a:ext cx="1177004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797">
                  <a:extLst>
                    <a:ext uri="{9D8B030D-6E8A-4147-A177-3AD203B41FA5}">
                      <a16:colId xmlns:a16="http://schemas.microsoft.com/office/drawing/2014/main" val="3151576152"/>
                    </a:ext>
                  </a:extLst>
                </a:gridCol>
                <a:gridCol w="3699066">
                  <a:extLst>
                    <a:ext uri="{9D8B030D-6E8A-4147-A177-3AD203B41FA5}">
                      <a16:colId xmlns:a16="http://schemas.microsoft.com/office/drawing/2014/main" val="1571040390"/>
                    </a:ext>
                  </a:extLst>
                </a:gridCol>
                <a:gridCol w="3489179">
                  <a:extLst>
                    <a:ext uri="{9D8B030D-6E8A-4147-A177-3AD203B41FA5}">
                      <a16:colId xmlns:a16="http://schemas.microsoft.com/office/drawing/2014/main" val="533259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Срок внесения информации в реестр контрактов в ЕИС с 16.04.2022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На бумаге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В электронной форме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Контракт,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</a:rPr>
                        <a:t>доп.соглашения</a:t>
                      </a:r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, информация об оплате и пр.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5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</a:rPr>
                        <a:t>раб.дней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3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</a:rPr>
                        <a:t>раб.дня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1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Документ о приемке (исполнение со стороны поставщика, подрядчика, исполнителя)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Не позднее следующего рабочего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В день приемки (подписания со стороны Заказчика)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1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01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584712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Существенные условия контракта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2 статьи 34 : при заключении и исполнении контракта изменение его условий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случаев, предусмотренных статьей 34 и статьей 95 Закона N 44-ФЗ.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НО: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10 части 1 статьи 95 предусмотрена возможность изменения существенных условий контракта по соглашению сторон в случае заключения контракта с единственным поставщиком (подрядчиком, исполнителем) в соответствии с пунктами </a:t>
            </a:r>
            <a:r>
              <a:rPr lang="ru-RU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1, 8, 22, 23, 29, 32, 34, 51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статьи 93.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 по согласованию сторон изменять любые существенные условия контракта, по указанным выше пунктам, в том числе цену и срок исполнения контракта,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 пределах доведенных лимитов</a:t>
            </a: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917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14908"/>
          </a:xfrm>
        </p:spPr>
        <p:txBody>
          <a:bodyPr/>
          <a:lstStyle/>
          <a:p>
            <a:pPr marL="0" indent="0"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нарушения, выявляемые контрольными органами</a:t>
            </a:r>
          </a:p>
          <a:p>
            <a:pPr marL="0" indent="0">
              <a:buNone/>
            </a:pP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закупка услуг на предоставление междугородного, международного телефонного соединения и доступа в сеть Интернет не может осуществляться на основании пункта 1 части 1 статьи 93 Закона 44-ФЗ (Закон 147-ФЗ от 17.08.1995, ПП РФ №637 от 24.10.2005) и должна осуществляться на общих основаниях (конкурентным способом или по п. 4, 5 ч. 1 ст. 93 Закона № 44-ФЗ)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срока и порядка оплаты;</a:t>
            </a:r>
          </a:p>
          <a:p>
            <a:pPr>
              <a:buFontTx/>
              <a:buChar char="-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 размещена или не размещена информация в реестре контрактов;</a:t>
            </a: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682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505" y="520116"/>
            <a:ext cx="11009152" cy="601490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НАРУШЕНИЯ, ВЫЯВЛЯЕМЫЕ КОНТРОЛЬНЫМИ ОРГАНАМИ</a:t>
            </a:r>
          </a:p>
          <a:p>
            <a:pPr marL="0" indent="0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срока и порядка оплаты</a:t>
            </a: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17</a:t>
            </a:fld>
            <a:endParaRPr lang="en-US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128E58-DA2D-40EA-9558-162F146FF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23" y="1171701"/>
            <a:ext cx="6011114" cy="53633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1169F7-481B-4CD9-A512-4E73C0954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4" y="2274373"/>
            <a:ext cx="6192114" cy="320084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B32AEA-1DEB-477E-80E6-77C53A361156}"/>
              </a:ext>
            </a:extLst>
          </p:cNvPr>
          <p:cNvSpPr/>
          <p:nvPr/>
        </p:nvSpPr>
        <p:spPr bwMode="auto">
          <a:xfrm>
            <a:off x="3457771" y="2751589"/>
            <a:ext cx="2808805" cy="1677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CD9E61-5A7F-4BE5-8CD9-3F47DBA7D47F}"/>
              </a:ext>
            </a:extLst>
          </p:cNvPr>
          <p:cNvSpPr/>
          <p:nvPr/>
        </p:nvSpPr>
        <p:spPr bwMode="auto">
          <a:xfrm>
            <a:off x="394925" y="2961314"/>
            <a:ext cx="5889071" cy="1677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2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738554"/>
            <a:ext cx="10972800" cy="5736065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728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у монополистов и центрального депозитария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Товары, работы и услуги, которые относятся к деятельности субъектов естественных монополий, перечислены в пункте 1 статьи 4 Закона от 17.08.1995 № 147-ФЗ.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нефти и нефтепродуктов по магистральным трубопроводам;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газа по трубопроводам;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перевозки;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транспортных терминалах, портах и аэропортах;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общедоступной электросвязи и общедоступной почтовой связи;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передаче электрической энергии;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оперативно-диспетчерскому управлению в электроэнергетике;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передаче тепловой энергии;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использованию инфраструктуры внутренних водных путей;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захоронение радиоактивных отходов;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водоотведение с использованием централизованных системы, систем коммунальной инфраструктуры;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ледокольная проводка судов, ледовая лоцманская проводка судов в акватории Северного морского пути.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Услуги, которые оказывает центральный депозитарий, перечислены в главе 4 Федерального закона от 07.12.2011 № 414-ФЗ.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797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у монополистов и центрального депозитария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Регулированием и контролем деятельности субъектов естественных монополий занимается ФАС. Она же формирует и ведет реестр субъектов естественных монополий (приказ ФАС от 20.07.2012 № 490).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3</a:t>
            </a:fld>
            <a:endParaRPr lang="en-US" alt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9936222-A515-446C-8CC7-89602A89B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75153"/>
              </p:ext>
            </p:extLst>
          </p:nvPr>
        </p:nvGraphicFramePr>
        <p:xfrm>
          <a:off x="609599" y="1852180"/>
          <a:ext cx="1133632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7261">
                  <a:extLst>
                    <a:ext uri="{9D8B030D-6E8A-4147-A177-3AD203B41FA5}">
                      <a16:colId xmlns:a16="http://schemas.microsoft.com/office/drawing/2014/main" val="798060492"/>
                    </a:ext>
                  </a:extLst>
                </a:gridCol>
                <a:gridCol w="5969062">
                  <a:extLst>
                    <a:ext uri="{9D8B030D-6E8A-4147-A177-3AD203B41FA5}">
                      <a16:colId xmlns:a16="http://schemas.microsoft.com/office/drawing/2014/main" val="355714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25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Технологическое присоединение к электрическим сетям- услуги по технологическому присоединению к электрическим сетям сетевой организации являются неотъемлемым условием оказания услуг по передаче электрической энергии (письмо ФАС от 03.02.2015 № АЦ/4119/15).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Теплоснабжение - к</a:t>
                      </a:r>
                      <a:r>
                        <a:rPr lang="ru-RU" sz="1600" b="0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сфере деятельности субъектов естественных монополий отнесены </a:t>
                      </a:r>
                      <a:r>
                        <a:rPr lang="ru-RU" sz="16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по передаче тепловой энергии</a:t>
                      </a:r>
                      <a:r>
                        <a:rPr lang="ru-RU" sz="1600" b="0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не </a:t>
                      </a:r>
                      <a:r>
                        <a:rPr lang="ru-RU" sz="1600" b="1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теплоснабжения</a:t>
                      </a:r>
                      <a:r>
                        <a:rPr lang="ru-RU" sz="1600" b="0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это разные вещи.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01385"/>
                  </a:ext>
                </a:extLst>
              </a:tr>
              <a:tr h="24902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по пересылке внутренней письменной корреспонденции с применением франкировальной машины с ФГУП «Почта России» - ПП №637 (Письмо Минэкономразвития от 20.03.2015 № Д28и-620).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знаки почтовой оплаты- постановлением Правительства от 24.10.2005 № 637 утвержден перечень услуг общедоступной электросвязи и общедоступной почтовой связи.</a:t>
                      </a: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указанном перечне государственные знаки почтовой оплаты не значатся (письмо Минэкономразвития от 14.12.2015 № Д28и-3726).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междугородней и международной телефонной связи- ПП №637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9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маркированных конвертов с ФГУП «Почта России»- ПП №637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7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вправе заключить контракт с единственным поставщиком, если закупают коммунальные и коммуникационные услуги </a:t>
            </a:r>
            <a:r>
              <a:rPr lang="ru-RU" sz="2000" b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регулируемым ценам, тарифам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водоснабжения;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водоотведения;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теплоснабжения;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газоснабжения (кроме услуг по реализации сжиженного газа);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подключения (присоединения) к сетям инженерно-технического обеспечения;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твердыми коммунальными отходами;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 вывоз наркотических средств и психотропных веществ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закупаем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техобслуживания,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газопровода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905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5954504"/>
          </a:xfrm>
        </p:spPr>
        <p:txBody>
          <a:bodyPr/>
          <a:lstStyle/>
          <a:p>
            <a:pPr marL="0" lv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энергоснабжения или электроэнергии у гарантирующего поставщика</a:t>
            </a:r>
          </a:p>
          <a:p>
            <a:pPr marL="0" lv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 не проводить конкурентную процедуру, если заключает договор с гарантирующим поставщиком электрической энергии. Это коммерческая организация, которая обязана заключить договор (контракт) купли-продажи электрической энергии с любым потребителем, который к ней обратится (ст. 3 Закона от 26.03.2003 № 35-ФЗ).</a:t>
            </a:r>
          </a:p>
          <a:p>
            <a:pPr marL="0" lv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организаций – гарантирующих поставщиков опубликован на сайте ФАС.</a:t>
            </a:r>
          </a:p>
          <a:p>
            <a:pPr marL="0" lv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232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на сумму до 600 000 и до 3 млн рублей</a:t>
            </a:r>
          </a:p>
          <a:p>
            <a:pPr marL="0" lv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едпоставщиком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600 000 руб. </a:t>
            </a:r>
          </a:p>
          <a:p>
            <a:pPr marL="0" lv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 по пункту 4 части 1 статьи 93 заключайте в рамках лимита на год. Два варианта расчета годового объема закупок. Первый – 10 процентов СГОЗ и не больше 50 млн руб. Второй – до 2 млн руб.</a:t>
            </a:r>
          </a:p>
          <a:p>
            <a:pPr marL="0" lv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на сумму до 600 000 и до 3 млн рублей учреждениями социальной сферы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едпоставщиком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600 000 руб.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объем закупок по пункту 5 части 1 статьи 93 Закона № 44-ФЗ не должен превышать 5 млн руб. или 50 процентов СГОЗ и 30 млн руб.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 по пунктам 4 и 5 части 1 статьи 93 Закона № 44-ФЗ заключайте в письменной или устной форме, за исключением контрактов, заключенных в соответствии с частью 12 статьи 93 Закона № 44-ФЗ (ч. 15 ст. 34 Закона № 44-ФЗ). Право заказчика выбирать форму контракта при малой закупке закреплено в части 15 статьи 34 Закона № 44-ФЗ. Формы сделок – письменная или устная – приведены в пункте 1 статьи 158 ГК.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Сделку в устной форме подтверждают кассовым чеком или первичными документами, например актом приемки-передачи, товарной накладной.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549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заключен в 2022 году. Поставка январь-декабрь 2023 года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будет производиться в следующем порядке: январь-ноябрь в 2023 году; за декабрь – в 2024 году.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7</a:t>
            </a:fld>
            <a:endParaRPr lang="en-US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3AA74-D06A-49C6-9299-31EC5A7F4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49" y="1577129"/>
            <a:ext cx="6822590" cy="26089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7F32D6-75D7-4150-A230-61EEFA378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95" y="4120752"/>
            <a:ext cx="8229599" cy="2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ВАЖНО!!!!</a:t>
            </a:r>
          </a:p>
          <a:p>
            <a:pPr marL="0" indent="0" algn="ctr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СРОКА ДЕЙСТВИЯ КОНТРАКТА </a:t>
            </a:r>
          </a:p>
          <a:p>
            <a:pPr marL="0" indent="0" algn="ctr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СООТВЕТСТВОВАТЬ </a:t>
            </a:r>
          </a:p>
          <a:p>
            <a:pPr marL="0" indent="0" algn="ctr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ФИНАНСИРОВАНИЯ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если необходимо оплатить в 2023 году, то и срок действия контракта должен быть 2023 год;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срок оказания услуг, поставки товара и пр. 2023 год, то и финансирование должно быть заложено на 2023 год 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1770989550920007181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164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520116"/>
            <a:ext cx="11009152" cy="60652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Ростелеком заключен по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п.4 ч.1 ст.93 (особые закупки, прямой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Договор).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01.11.2022.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услуг: 11.2022 – 10.2023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Оплата: в  декабре - за ноябрь 2022,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 за декабрь 2022,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декабрь- октябрь в 2023г.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контракта: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30.11.2023г.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F630-AB9B-4B59-BBC7-0FEC83EDB4EE}" type="slidenum">
              <a:rPr lang="en-US" altLang="ru-RU" smtClean="0"/>
              <a:pPr/>
              <a:t>9</a:t>
            </a:fld>
            <a:endParaRPr lang="en-US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45EADD-33C4-4FFB-BD18-C8DCE542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20" y="780472"/>
            <a:ext cx="6776684" cy="51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0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.9ТЕМА ЦПОЗ1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.9ТЕМА ЦПОЗ1" id="{9E2E368B-57D1-42C1-B6B4-620CA9C45B01}" vid="{2E3D23D5-BC09-427A-A08C-A00BAA8C5221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1270</Words>
  <Application>Microsoft Office PowerPoint</Application>
  <PresentationFormat>Широкоэкранный</PresentationFormat>
  <Paragraphs>143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Times New Roman</vt:lpstr>
      <vt:lpstr>16.9ТЕМА ЦПОЗ1</vt:lpstr>
      <vt:lpstr>Специальное оформление</vt:lpstr>
      <vt:lpstr>Особенности закупок коммунальных услуг   Дедешко  Татьяна Николаевна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Размещение сведений об исполнении контракта в реестре контрактов   Дедешко  Татьяна Николаевна</dc:title>
  <dc:creator>Татьяна Дедешко</dc:creator>
  <cp:lastModifiedBy>Татьяна Николаевна Дедешко</cp:lastModifiedBy>
  <cp:revision>125</cp:revision>
  <dcterms:created xsi:type="dcterms:W3CDTF">2019-09-16T11:22:18Z</dcterms:created>
  <dcterms:modified xsi:type="dcterms:W3CDTF">2022-12-12T15:47:09Z</dcterms:modified>
</cp:coreProperties>
</file>